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tina.com.ua/05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27981"/>
            <a:ext cx="65726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Викторина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«Первое путешествие в страну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Правил дорожного движения»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02128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Рыбинск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46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4" y="-7144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10. По </a:t>
            </a:r>
            <a:r>
              <a:rPr lang="ru-RU" sz="3600" dirty="0">
                <a:latin typeface="Arial Black" panose="020B0A04020102020204" pitchFamily="34" charset="0"/>
              </a:rPr>
              <a:t>зебре я перехожу, а как я зебру назову?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486916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Перекресток.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4889" y="2348880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Пешеходный переход</a:t>
            </a:r>
            <a:r>
              <a:rPr lang="ru-RU" dirty="0"/>
              <a:t>.</a:t>
            </a:r>
          </a:p>
        </p:txBody>
      </p:sp>
      <p:pic>
        <p:nvPicPr>
          <p:cNvPr id="5122" name="Picture 2" descr="https://forum.zarulem.ws/uploads/201412/post-21402-1419577125-8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24" y="4293096"/>
            <a:ext cx="3384376" cy="23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vaiknam.ru/texts/1227/1226568/1226568_html_1f5dc9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38213"/>
            <a:ext cx="3240360" cy="23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082" y="1268760"/>
            <a:ext cx="5719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anose="020B0A04020102020204" pitchFamily="34" charset="0"/>
              </a:rPr>
              <a:t>МОЛОДЦЫ!!!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38" y="4365104"/>
            <a:ext cx="6194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Правила дорожные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Детям знать положено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1. Какой </a:t>
            </a:r>
            <a:r>
              <a:rPr lang="ru-RU" sz="3600" dirty="0">
                <a:latin typeface="Arial Black" panose="020B0A04020102020204" pitchFamily="34" charset="0"/>
              </a:rPr>
              <a:t>сигнал у светофора, поможет нам дойти до дома?</a:t>
            </a:r>
          </a:p>
        </p:txBody>
      </p:sp>
      <p:sp>
        <p:nvSpPr>
          <p:cNvPr id="3" name="Овал 2"/>
          <p:cNvSpPr/>
          <p:nvPr/>
        </p:nvSpPr>
        <p:spPr>
          <a:xfrm>
            <a:off x="683568" y="1844824"/>
            <a:ext cx="1728192" cy="1850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32240" y="1844824"/>
            <a:ext cx="1728192" cy="18505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63888" y="1909800"/>
            <a:ext cx="1728192" cy="18505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6526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2. Где </a:t>
            </a:r>
            <a:r>
              <a:rPr lang="ru-RU" sz="3600" dirty="0">
                <a:latin typeface="Arial Black" panose="020B0A04020102020204" pitchFamily="34" charset="0"/>
              </a:rPr>
              <a:t>попало не пойду,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а </a:t>
            </a:r>
            <a:r>
              <a:rPr lang="ru-RU" sz="3600" dirty="0">
                <a:latin typeface="Arial Black" panose="020B0A04020102020204" pitchFamily="34" charset="0"/>
              </a:rPr>
              <a:t>как дорогу перейду?</a:t>
            </a:r>
          </a:p>
        </p:txBody>
      </p:sp>
      <p:pic>
        <p:nvPicPr>
          <p:cNvPr id="10242" name="Picture 2" descr="http://algcdt.ucoz.ru/foto/101-1-bezopasnost-dorozhnogo-dvizheniya-kartinki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2304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zolotajarybka.ru/uploads/posts/2017-03/1488789622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5" y="1904504"/>
            <a:ext cx="2490269" cy="15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2518090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Буду бегать взад вперед.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5008530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Где пешеходный переход.</a:t>
            </a:r>
          </a:p>
        </p:txBody>
      </p:sp>
    </p:spTree>
    <p:extLst>
      <p:ext uri="{BB962C8B-B14F-4D97-AF65-F5344CB8AC3E}">
        <p14:creationId xmlns:p14="http://schemas.microsoft.com/office/powerpoint/2010/main" val="3084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3. Сломался </a:t>
            </a:r>
            <a:r>
              <a:rPr lang="ru-RU" sz="3600" dirty="0">
                <a:latin typeface="Arial Black" panose="020B0A04020102020204" pitchFamily="34" charset="0"/>
              </a:rPr>
              <a:t>бедный светофор, ну как дорогу перейдем?</a:t>
            </a:r>
          </a:p>
        </p:txBody>
      </p:sp>
      <p:pic>
        <p:nvPicPr>
          <p:cNvPr id="9218" name="Picture 2" descr="https://ds02.infourok.ru/uploads/ex/0997/0002670e-4d97a73a/img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2383522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Поможет нам регулировщик.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4725144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Как захочу, так и пойду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222" name="Picture 6" descr="https://ds02.infourok.ru/uploads/ex/0a7f/00049e5e-d547287d/img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2632162" cy="220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4. У </a:t>
            </a:r>
            <a:r>
              <a:rPr lang="ru-RU" sz="3600" dirty="0">
                <a:latin typeface="Arial Black" panose="020B0A04020102020204" pitchFamily="34" charset="0"/>
              </a:rPr>
              <a:t>Светофора цвета три, какие друг мой, назови?</a:t>
            </a:r>
          </a:p>
        </p:txBody>
      </p:sp>
      <p:sp>
        <p:nvSpPr>
          <p:cNvPr id="3" name="Овал 2"/>
          <p:cNvSpPr/>
          <p:nvPr/>
        </p:nvSpPr>
        <p:spPr>
          <a:xfrm>
            <a:off x="2231740" y="1772816"/>
            <a:ext cx="1512168" cy="1346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99992" y="1755056"/>
            <a:ext cx="1512168" cy="13464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76256" y="1716956"/>
            <a:ext cx="1512168" cy="13464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31740" y="3789040"/>
            <a:ext cx="1512168" cy="13464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124" y="3814192"/>
            <a:ext cx="1512168" cy="13464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76256" y="3789040"/>
            <a:ext cx="1512168" cy="13464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5. Перехожу </a:t>
            </a:r>
            <a:r>
              <a:rPr lang="ru-RU" sz="3600" dirty="0">
                <a:latin typeface="Arial Black" panose="020B0A04020102020204" pitchFamily="34" charset="0"/>
              </a:rPr>
              <a:t>дорогу с папой и кто же я тогда?</a:t>
            </a:r>
          </a:p>
        </p:txBody>
      </p:sp>
      <p:pic>
        <p:nvPicPr>
          <p:cNvPr id="6146" name="Picture 2" descr="http://vestochka425.ru/sites/default/files/article/image/p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balashiha.ru/upload/iblock/8bf/335345208644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520280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2008" y="2267580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Водитель?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77248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Пешеход?</a:t>
            </a:r>
          </a:p>
        </p:txBody>
      </p:sp>
    </p:spTree>
    <p:extLst>
      <p:ext uri="{BB962C8B-B14F-4D97-AF65-F5344CB8AC3E}">
        <p14:creationId xmlns:p14="http://schemas.microsoft.com/office/powerpoint/2010/main" val="33801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7. Загорелся </a:t>
            </a:r>
            <a:r>
              <a:rPr lang="ru-RU" sz="3600" dirty="0">
                <a:latin typeface="Arial Black" panose="020B0A04020102020204" pitchFamily="34" charset="0"/>
              </a:rPr>
              <a:t>красный свет: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204864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Нам дороги больше 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822318"/>
            <a:ext cx="330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Можно смело </a:t>
            </a:r>
            <a:r>
              <a:rPr lang="ru-RU" dirty="0" smtClean="0">
                <a:latin typeface="Arial Black" panose="020B0A04020102020204" pitchFamily="34" charset="0"/>
              </a:rPr>
              <a:t>побежать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и машину обогнать.</a:t>
            </a:r>
          </a:p>
        </p:txBody>
      </p:sp>
      <p:pic>
        <p:nvPicPr>
          <p:cNvPr id="5" name="Picture 2" descr="https://ds04.infourok.ru/uploads/ex/124b/0003f662-7d6e28b5/hello_html_mec9ff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9" y="1273406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drostok.edu.yar.ru/streetlaw/pdd/memo-pdd-2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00263"/>
            <a:ext cx="2952328" cy="23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8. Где </a:t>
            </a:r>
            <a:r>
              <a:rPr lang="ru-RU" sz="3600" dirty="0">
                <a:latin typeface="Arial Black" panose="020B0A04020102020204" pitchFamily="34" charset="0"/>
              </a:rPr>
              <a:t>ходит умный пешеход?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348880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 Black" panose="020B0A04020102020204" pitchFamily="34" charset="0"/>
              </a:rPr>
              <a:t>Гуляет по проезжей части.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8689" y="4653136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По тротуару не опасно</a:t>
            </a:r>
            <a:r>
              <a:rPr lang="ru-RU" dirty="0"/>
              <a:t>.</a:t>
            </a:r>
          </a:p>
        </p:txBody>
      </p:sp>
      <p:pic>
        <p:nvPicPr>
          <p:cNvPr id="3076" name="Picture 4" descr="http://detsad-2.ru/images/2017/09-05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23" y="4014355"/>
            <a:ext cx="291699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aeto.ru/nuda/testi-dlya-uchashihsya-mladshej-srednej-i-starshej-shkoli-test/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7521"/>
            <a:ext cx="2848487" cy="21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4/1272590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4"/>
            <a:ext cx="91440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9. Купили </a:t>
            </a:r>
            <a:r>
              <a:rPr lang="ru-RU" sz="3600" dirty="0">
                <a:latin typeface="Arial Black" panose="020B0A04020102020204" pitchFamily="34" charset="0"/>
              </a:rPr>
              <a:t>мне велосипед, теперь я буду как водитель, мне </a:t>
            </a:r>
            <a:r>
              <a:rPr lang="ru-RU" sz="3600" dirty="0" smtClean="0">
                <a:latin typeface="Arial Black" panose="020B0A04020102020204" pitchFamily="34" charset="0"/>
              </a:rPr>
              <a:t>можно…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https://ds04.infourok.ru/uploads/ex/076f/00037656-ca69cb3a/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671132"/>
            <a:ext cx="2655723" cy="19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hikardos.ru/text/testi-dlya-uchashihsya-mladshej-srednej-i-starshej-shkoli-test/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04864"/>
            <a:ext cx="2382979" cy="17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6896" y="2916112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 Black" panose="020B0A04020102020204" pitchFamily="34" charset="0"/>
              </a:rPr>
              <a:t>Ездить по дороге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2408" y="5343862"/>
            <a:ext cx="3196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По отведенной полосе,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могу </a:t>
            </a:r>
            <a:r>
              <a:rPr lang="ru-RU" dirty="0">
                <a:latin typeface="Arial Black" panose="020B0A04020102020204" pitchFamily="34" charset="0"/>
              </a:rPr>
              <a:t>кататься я вполне.</a:t>
            </a:r>
          </a:p>
        </p:txBody>
      </p:sp>
    </p:spTree>
    <p:extLst>
      <p:ext uri="{BB962C8B-B14F-4D97-AF65-F5344CB8AC3E}">
        <p14:creationId xmlns:p14="http://schemas.microsoft.com/office/powerpoint/2010/main" val="14997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13</cp:revision>
  <dcterms:created xsi:type="dcterms:W3CDTF">2017-09-21T05:40:59Z</dcterms:created>
  <dcterms:modified xsi:type="dcterms:W3CDTF">2022-03-22T06:00:58Z</dcterms:modified>
</cp:coreProperties>
</file>