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EEFA-638C-48A9-B416-89CBCE49D45E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588F-8579-4F75-A439-D1D5E1C12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090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EEFA-638C-48A9-B416-89CBCE49D45E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588F-8579-4F75-A439-D1D5E1C12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175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EEFA-638C-48A9-B416-89CBCE49D45E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588F-8579-4F75-A439-D1D5E1C12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97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EEFA-638C-48A9-B416-89CBCE49D45E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588F-8579-4F75-A439-D1D5E1C12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229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EEFA-638C-48A9-B416-89CBCE49D45E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588F-8579-4F75-A439-D1D5E1C12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456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EEFA-638C-48A9-B416-89CBCE49D45E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588F-8579-4F75-A439-D1D5E1C12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52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EEFA-638C-48A9-B416-89CBCE49D45E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588F-8579-4F75-A439-D1D5E1C12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724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EEFA-638C-48A9-B416-89CBCE49D45E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588F-8579-4F75-A439-D1D5E1C12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99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EEFA-638C-48A9-B416-89CBCE49D45E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588F-8579-4F75-A439-D1D5E1C12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361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EEFA-638C-48A9-B416-89CBCE49D45E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588F-8579-4F75-A439-D1D5E1C12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EEFA-638C-48A9-B416-89CBCE49D45E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588F-8579-4F75-A439-D1D5E1C12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24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2EEFA-638C-48A9-B416-89CBCE49D45E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588F-8579-4F75-A439-D1D5E1C12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47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3163" y="106544"/>
            <a:ext cx="8728363" cy="91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 – ПРОСВЕТИТЕЛЬСКАЯ ГАЗЕТА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ДОШКОЛЬНОГО ОБРАЗОВАТЕЛЬНОГО УЧРЕЖДЕНИЯ                        ДЕТСКИЙ САД № 46 г. Рыбинск</a:t>
            </a:r>
            <a:endParaRPr lang="ru-RU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Наташа\Desktop\Документы\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704" y="1022179"/>
            <a:ext cx="3067280" cy="12157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048000" y="2641893"/>
            <a:ext cx="6096000" cy="22329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Газета для заинтересованных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родителей и педагогов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800" b="1" i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«Вести из Тополька»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45526" y="5039962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«Тополёк, тополёк, он не низок не высок.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нём растут ребята, ребята – дошколята»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91734" y="6300178"/>
            <a:ext cx="289354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 № </a:t>
            </a:r>
            <a:r>
              <a:rPr lang="ru-RU" b="1" i="1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8, октябрь,2021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57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03418" y="117165"/>
            <a:ext cx="5320146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 err="1"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Поздравлялочка</a:t>
            </a:r>
            <a:r>
              <a:rPr lang="ru-RU" sz="4400" b="1" dirty="0"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ОПФР по Чукотскому автономному округу поздравляет с Днем пожилого человека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1" y="817382"/>
            <a:ext cx="2894166" cy="3576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https://1.bp.blogspot.com/-sAglAFZ3Fzg/X3FpU6mBdkI/AAAAAAAAAV0/x7OJuyS83hQSTd21J2ZUwv9UbBhhmu0mQCLcBGAsYHQ/s1500/894488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223" y="2605513"/>
            <a:ext cx="4932219" cy="3234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13013" y="1051157"/>
            <a:ext cx="5944640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Поздравляем с днём рождения!</a:t>
            </a:r>
          </a:p>
          <a:p>
            <a:pPr algn="ctr"/>
            <a:r>
              <a:rPr lang="ru-RU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воспитателя – Наталью Борисовну</a:t>
            </a:r>
          </a:p>
          <a:p>
            <a:pPr algn="ctr"/>
            <a:r>
              <a:rPr lang="ru-RU" b="0" i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Инструктора по физической культуре – Ольгу Валерьевну</a:t>
            </a:r>
          </a:p>
          <a:p>
            <a:pPr algn="ctr"/>
            <a:r>
              <a:rPr lang="ru-RU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успехов в работе и семейного благополучия!!!</a:t>
            </a:r>
            <a:endParaRPr lang="ru-RU" b="0" i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73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62420" y="158943"/>
            <a:ext cx="2719014" cy="781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у нас….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9363" y="1269960"/>
            <a:ext cx="846512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5381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i="1" dirty="0" smtClean="0">
                <a:solidFill>
                  <a:srgbClr val="5381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сентябре </a:t>
            </a:r>
            <a:r>
              <a:rPr lang="ru-RU" b="1" i="1" dirty="0">
                <a:solidFill>
                  <a:srgbClr val="5381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приняли участие в </a:t>
            </a:r>
            <a:r>
              <a:rPr lang="ru-RU" b="1" i="1" dirty="0" smtClean="0">
                <a:solidFill>
                  <a:srgbClr val="5381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выставке </a:t>
            </a:r>
            <a:r>
              <a:rPr lang="ru-RU" b="1" i="1" dirty="0">
                <a:solidFill>
                  <a:srgbClr val="5381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поделок </a:t>
            </a:r>
            <a:r>
              <a:rPr lang="ru-RU" b="1" i="1" dirty="0" smtClean="0">
                <a:solidFill>
                  <a:srgbClr val="5381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«Осенняя </a:t>
            </a:r>
            <a:r>
              <a:rPr lang="ru-RU" b="1" i="1" dirty="0">
                <a:solidFill>
                  <a:srgbClr val="5381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фантазия</a:t>
            </a:r>
            <a:r>
              <a:rPr lang="ru-RU" b="1" i="1" dirty="0" smtClean="0">
                <a:solidFill>
                  <a:srgbClr val="5381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im0-tub-ru.yandex.net/i?id=e2176e6892f753c13600f7dee7b6dc66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917" y="1784056"/>
            <a:ext cx="2347956" cy="2347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drasler.ru/wp-content/uploads/2019/03/%D0%9F%D0%BE%D0%B4%D0%B5%D0%BB%D0%BA%D0%B8-%D0%B8%D0%B7-%D0%BF%D1%80%D0%B8%D1%80%D0%BE%D0%B4%D0%BD%D0%BE%D0%B3%D0%BE-%D0%BC%D0%B0%D1%82%D0%B5%D1%80%D0%B8%D0%B0%D0%BB%D0%B0-%D0%BD%D0%B0-%D1%82%D0%B5%D0%BC%D1%83-%D0%BE%D1%81%D0%B5%D0%BD%D1%8C-%D0%B4%D0%BB%D1%8F-%D0%B4%D0%B5%D1%82%D1%81%D0%BA%D0%BE%D0%B3%D0%BE-%D1%81%D0%B0%D0%B4%D0%B0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170" y="1784056"/>
            <a:ext cx="3295895" cy="220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karamellka.ru/wp-content/uploads/2019/09/ezhik-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133" y="1784056"/>
            <a:ext cx="3141807" cy="209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Users\Family\Desktop\dRU6ETObvDjwNshw78TgZsiuasMW4wHM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74170" y="4132012"/>
            <a:ext cx="3412085" cy="2282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507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96931" y="103525"/>
            <a:ext cx="5188536" cy="781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Осень, ах осень ….!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59527" y="808635"/>
            <a:ext cx="8312727" cy="5240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smtClean="0">
                <a:solidFill>
                  <a:srgbClr val="806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Родителям рекомендуется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9535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рассказать ребёнку об осени, о том, какие изменения происходят в природе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9535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рассмотреть картинки с изображением ранней и поздней осени, при этом обратить особое внимание на внешний вид и состояние деревьев: ранней осенью они покрыты разноцветной листвой, а поздней осенью стоят голые;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9535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вместе с ребенком сравнить одежду людей ранней и поздней осенью;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9535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обратить его внимание на то, как изменилась погода: дни стали длиннее или короче, стало теплее или холоднее на улице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9535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рассказать, куда и почему улетели птицы 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9535"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BF8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Дидактическая игра «Какие деревья ты знаешь? Назови их?»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9535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Должны знать и называть части деревьев (ствол, корни, ветки, листья);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9535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уметь образовывать прилагательные: лист березы - березовый, лист дуба - дубовый, лист клена - кленовый, лист осины – осиновый; 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9535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уметь правильно образовывать множественное число от слов: дерево, ствол, береза, дуб, рябина, тополь, осина, клен.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9535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Нарисовать дерево ранней осенью и поздней осенью. (Чем они отличаются)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9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61118" y="214361"/>
            <a:ext cx="5771003" cy="781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Советы специалистов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7126" y="831403"/>
            <a:ext cx="1047403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u="none" strike="noStrike" dirty="0" smtClean="0">
                <a:solidFill>
                  <a:srgbClr val="1B1E1F"/>
                </a:solidFill>
                <a:effectLst/>
                <a:latin typeface="Times New Roman" panose="02020603050405020304" pitchFamily="18" charset="0"/>
              </a:rPr>
              <a:t>Рекомендации логопеда для родителей</a:t>
            </a:r>
          </a:p>
          <a:p>
            <a:pPr algn="ctr"/>
            <a:r>
              <a:rPr lang="ru-RU" sz="2000" b="1" i="0" u="none" strike="noStrike" dirty="0" smtClean="0">
                <a:solidFill>
                  <a:srgbClr val="1B1E1F"/>
                </a:solidFill>
                <a:effectLst/>
                <a:latin typeface="Times New Roman" panose="02020603050405020304" pitchFamily="18" charset="0"/>
              </a:rPr>
              <a:t> на осенний период</a:t>
            </a:r>
            <a:endParaRPr lang="ru-RU" sz="14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прогулке понаблюдайте с ребёнком за осенними  изменениями в природе.</a:t>
            </a:r>
            <a:endParaRPr lang="ru-RU" sz="1400" b="0" i="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должны знать:</a:t>
            </a:r>
            <a:endParaRPr lang="ru-RU" sz="1400" b="0" i="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названия осенних месяцев;</a:t>
            </a:r>
            <a:endParaRPr lang="ru-RU" sz="1400" b="0" i="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основные приметы осени;</a:t>
            </a:r>
            <a:endParaRPr lang="ru-RU" sz="1400" b="0" i="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что происходит с деревьями, как изменилась трава, значение слова «листопад»;</a:t>
            </a:r>
            <a:endParaRPr lang="ru-RU" sz="1400" b="0" i="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что делают осенью животные и птицы;</a:t>
            </a:r>
            <a:endParaRPr lang="ru-RU" sz="1400" b="0" i="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чем занимаются люди;</a:t>
            </a:r>
            <a:endParaRPr lang="ru-RU" sz="1400" b="0" i="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какие подарки людям принесла осень; почему об осени говорят «золотая».</a:t>
            </a:r>
            <a:endParaRPr lang="ru-RU" sz="1400" b="0" i="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 прилагаю, что можно рассказать детям об осени.</a:t>
            </a:r>
            <a:endParaRPr lang="ru-RU" sz="1400" b="0" i="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дни становятся короче, а ночи — длиннее. После теплых августовских дней наступают прохладные сентябрьские. Осеннее солнце поднимается уже не так высоко, как летом, поэтому его лучи уже не прогревают землю. Температура воздуха становится холоднее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b="1" u="sng" dirty="0"/>
              <a:t>ДИДАКТИЧЕСКИЕ ИГРЫ И УПРАЖНЕНИЯ</a:t>
            </a:r>
            <a:endParaRPr lang="ru-RU" dirty="0"/>
          </a:p>
          <a:p>
            <a:pPr algn="ctr"/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Подберите предметы к признакам.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что можно сказать: осенний, осенняя, осеннее, осенние?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Осенний – день, вечер, дождь, ветер, лес;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осенняя – погода, ночь, одежда, сырость;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осеннее – небо, пальто, дерево, увядание;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осенние – каникулы, листья, заморозки, дожди.</a:t>
            </a:r>
          </a:p>
          <a:p>
            <a:r>
              <a:rPr lang="ru-RU" i="1" dirty="0" smtClean="0"/>
              <a:t>2</a:t>
            </a:r>
            <a:endParaRPr lang="ru-RU" sz="1400" b="0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30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15256" y="200506"/>
            <a:ext cx="3603743" cy="781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Безопасность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s://1.bp.blogspot.com/-mEZ7kbc04jw/X2nMEMeucZI/AAAAAAABMr8/aSLyVBhu_f0BWxFTn5cMsX2SWKw0pb3wQCLcBGAsYHQ/s1717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28" y="981617"/>
            <a:ext cx="7848009" cy="5471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74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15908" y="131234"/>
            <a:ext cx="5489131" cy="781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FFC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Малыши - крепыши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34837" y="912345"/>
            <a:ext cx="946265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Когда лучше отдать ребенка в сад?</a:t>
            </a:r>
          </a:p>
          <a:p>
            <a:r>
              <a:rPr lang="ru-RU" b="1" i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В настоящее время детей отдают в садик обычно в возрасте от 1,5 до 3 лет. Трудно четко определить возраст, когда ребенку лучше пойти в сад, ведь это все очень индивидуально. </a:t>
            </a:r>
            <a:r>
              <a:rPr lang="ru-RU" b="1" dirty="0"/>
              <a:t>Ребенок пошел в детский сад  в 2-3 </a:t>
            </a:r>
            <a:r>
              <a:rPr lang="ru-RU" b="1" dirty="0" smtClean="0"/>
              <a:t>года-</a:t>
            </a:r>
            <a:endParaRPr lang="ru-RU" b="1" dirty="0"/>
          </a:p>
          <a:p>
            <a:r>
              <a:rPr lang="ru-RU" b="1" dirty="0"/>
              <a:t>На данный момент очень многие родители отдают детей в сад именно в этом возрасте, но как раз этот период считается психологически сложным для малыша. Приводим некоторые особенности адаптации ребенка к детскому саду в этом возрасте: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/>
              <a:t>малыш практически не нуждается в общении с ровесниками, ему вполне хватает общения с родителями;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/>
              <a:t>дети в этом возрасте особенно нуждаются в любви и внимании со стороны родителей;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/>
              <a:t>малыши пугаются незнакомых и малознакомых людей, новых условий;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/>
              <a:t>для мальчиков младше 3-х очень важно поддерживать эмоциональную связь с мамой.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/>
              <a:t>Также есть и некоторые преимущества, если ребенок пошел в детский сад в сентябре в возрасте 2-3-х лет: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/>
              <a:t>у малышей в таком возрасте более развита иммунная система и они гораздо в меньшей степени болеют простудными заболеваниям;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/>
              <a:t>дети в этом возрасте обычно в некоторой степени более самостоятельны, чем малыши ясельного возраста, что очень хорошо для самого ребенка.</a:t>
            </a:r>
          </a:p>
          <a:p>
            <a:endParaRPr lang="ru-RU" b="1" i="0" dirty="0">
              <a:solidFill>
                <a:srgbClr val="333333"/>
              </a:solidFill>
              <a:effectLst/>
              <a:latin typeface="ProximaNova"/>
            </a:endParaRPr>
          </a:p>
        </p:txBody>
      </p:sp>
    </p:spTree>
    <p:extLst>
      <p:ext uri="{BB962C8B-B14F-4D97-AF65-F5344CB8AC3E}">
        <p14:creationId xmlns:p14="http://schemas.microsoft.com/office/powerpoint/2010/main" val="207300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338</Words>
  <Application>Microsoft Office PowerPoint</Application>
  <PresentationFormat>Широкоэкранный</PresentationFormat>
  <Paragraphs>58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ProximaNova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sky</dc:creator>
  <cp:lastModifiedBy>sky</cp:lastModifiedBy>
  <cp:revision>6</cp:revision>
  <dcterms:created xsi:type="dcterms:W3CDTF">2021-10-11T18:05:35Z</dcterms:created>
  <dcterms:modified xsi:type="dcterms:W3CDTF">2021-10-11T18:55:26Z</dcterms:modified>
</cp:coreProperties>
</file>