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0" r:id="rId4"/>
    <p:sldId id="260" r:id="rId5"/>
    <p:sldId id="281" r:id="rId6"/>
    <p:sldId id="280" r:id="rId7"/>
    <p:sldId id="282" r:id="rId8"/>
    <p:sldId id="288" r:id="rId9"/>
    <p:sldId id="283" r:id="rId10"/>
    <p:sldId id="286" r:id="rId11"/>
    <p:sldId id="285" r:id="rId12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9" autoAdjust="0"/>
    <p:restoredTop sz="94280" autoAdjust="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1380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</a:t>
            </a:r>
            <a:r>
              <a:rPr lang="ru-RU" noProof="0" dirty="0"/>
              <a:t>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</a:t>
            </a:r>
            <a:r>
              <a:rPr lang="ru-RU" noProof="0" dirty="0"/>
              <a:t>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ru-RU" smtClean="0"/>
              <a:pPr/>
              <a:t>16.07.2020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6112" y="1616594"/>
            <a:ext cx="8494644" cy="178840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в 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ДОУ, как одна из форм работы с детьми»</a:t>
            </a:r>
            <a:endParaRPr lang="ru-RU" sz="4000" b="0" i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6105" y="5899534"/>
            <a:ext cx="5045895" cy="671083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ru-RU" sz="2000" b="1" i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r>
              <a:rPr lang="ru-RU" sz="2000" b="1" i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</a:t>
            </a:r>
            <a:endParaRPr lang="ru-RU" sz="2000" b="1" i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ru-RU" sz="2000" b="1" i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Н.Б. Аверьянова</a:t>
            </a:r>
            <a:endParaRPr lang="ru-RU" sz="2000" b="1" i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202" y="152053"/>
            <a:ext cx="113253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SzPct val="80000"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237" y="176270"/>
            <a:ext cx="11849585" cy="100253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моменты технологии </a:t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деятельности: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83729" y="1324779"/>
            <a:ext cx="9372600" cy="411480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позиции воспитателя: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носителя готовых знаний он превращается в организатора познавательной, исследовательской деятельности своих воспитанников; изменяется психологический климат в группе; </a:t>
            </a:r>
          </a:p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знания, приобретаемые в ходе реализации проекта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становятся достоянием личного детского опыта, т.е. знания нужны детям и поэтому интересны;</a:t>
            </a:r>
          </a:p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умения рассуждать: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учатся ставить цель, подбирать средства для ее достижения, оценивать последствия;</a:t>
            </a:r>
          </a:p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 навыков: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договариваться, принимать чужую точку зрения, умение откликаться на идеи, выдвигаемые другими, умение сотрудничать, оказывать содействие — иначе цель, к которой дети стремятся, не будет достигнута. Таким образом, связь социальной жизни в группе с нравственным воспитанием и интеллектуальным развитием обеспечивает целостность развития личности ребенка.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7" y="396631"/>
            <a:ext cx="119307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государственные образовательные стандарты ДО – ФГОС ДО</a:t>
            </a:r>
            <a:endParaRPr lang="ru-RU" sz="28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93225" y="1489166"/>
            <a:ext cx="2899952" cy="47679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Часть 1. Общие положения</a:t>
            </a: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взрослых;</a:t>
            </a: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Поддержка инициативы детей;</a:t>
            </a: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Сотрудничество с семьей; </a:t>
            </a: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Формирование познавательных интересов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33258" y="1463039"/>
            <a:ext cx="3043645" cy="482019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Часть 2. Требования к структуре образовательной программы ДО и ее объему </a:t>
            </a:r>
          </a:p>
          <a:p>
            <a:pPr algn="ctr">
              <a:buFontTx/>
              <a:buChar char="-"/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</a:t>
            </a:r>
          </a:p>
          <a:p>
            <a:pPr algn="ctr"/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43108" y="1463040"/>
            <a:ext cx="2886891" cy="479406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Часть 3. Требования к условиям реализации основной образовательной программы ДО</a:t>
            </a:r>
          </a:p>
          <a:p>
            <a:pPr algn="ctr">
              <a:buFontTx/>
              <a:buChar char="-"/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Способствует профессиональному развитию педагогических работников;</a:t>
            </a:r>
          </a:p>
          <a:p>
            <a:pPr algn="ctr">
              <a:buFontTx/>
              <a:buChar char="-"/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Создает условия для участия родителей (законных представителей)</a:t>
            </a:r>
          </a:p>
        </p:txBody>
      </p:sp>
    </p:spTree>
    <p:extLst>
      <p:ext uri="{BB962C8B-B14F-4D97-AF65-F5344CB8AC3E}">
        <p14:creationId xmlns="" xmlns:p14="http://schemas.microsoft.com/office/powerpoint/2010/main" val="2646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6861" y="184719"/>
            <a:ext cx="7514492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Технология проектирования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один из способов, позволяющих развивать творческие способности каждого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ребёнка.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Педагогическая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это система функционирования всех компонентов педагогического процесса, построенных на научной основе, запрограммированная во времени и пространстве и приводящая к намеченным результатам.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специально организованный воспитателем, и, самостоятельно выполняемый воспитанниками, комплекс действий, направленных на разрешение проблемной ситуации и, завершающихся созданием творческого продукта.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это целенаправленная деятельность, с определенной целью, по определенному плану для решения поисковых, исследовательских, практических задач по любому направлению содержания образования.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проектов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это педагогическая технология, стержнем которой является самостоятельная деятельность детей – исследовательская, познавательная, продуктивная, в процессе которой ребенок познает окружающий мир и воплощает новые знания в реальные продукты.</a:t>
            </a:r>
            <a:endParaRPr lang="ru-RU" sz="1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4766" y="206010"/>
            <a:ext cx="101024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любого проекта в ДОУ можно разделить на определенные этапы: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15797" y="1922832"/>
            <a:ext cx="71866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темы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797" y="2828836"/>
            <a:ext cx="8784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15797" y="373484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15797" y="464084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all" spc="0" normalizeH="0" baseline="0" noProof="0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проекта. 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84250" y="411524"/>
            <a:ext cx="38184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проектов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2087" y="1518176"/>
            <a:ext cx="44544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</a:t>
            </a:r>
            <a:r>
              <a:rPr lang="ru-RU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spc="50" dirty="0">
                <a:ln w="11430">
                  <a:solidFill>
                    <a:srgbClr val="1F497D">
                      <a:lumMod val="50000"/>
                    </a:srgbClr>
                  </a:solidFill>
                </a:ln>
                <a:solidFill>
                  <a:srgbClr val="4F81BD">
                    <a:lumMod val="50000"/>
                  </a:srgb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воплощения проекта в жизнь проводится оформление результата в виде детского праздника.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392545" y="1528792"/>
            <a:ext cx="3419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029045" y="2010618"/>
            <a:ext cx="41460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ln w="1905">
                  <a:solidFill>
                    <a:srgbClr val="1F497D">
                      <a:lumMod val="75000"/>
                    </a:srgbClr>
                  </a:solidFill>
                </a:ln>
                <a:solidFill>
                  <a:srgbClr val="4F81B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Дети проводят опыты, после чего результаты оформляют в виде газет, книг, альбомов, выставок.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92087" y="3388771"/>
            <a:ext cx="44544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</a:t>
            </a:r>
          </a:p>
          <a:p>
            <a:pPr lvl="0" algn="ctr"/>
            <a:r>
              <a:rPr lang="ru-RU" sz="2000" b="1" dirty="0">
                <a:ln w="1905"/>
                <a:solidFill>
                  <a:srgbClr val="1F497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Дети собирают информацию и реализуют её, ориентируясь на собственные социальные интересы (оформление группы, коллекции и пр.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29045" y="3388771"/>
            <a:ext cx="41460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</a:t>
            </a:r>
            <a:endParaRPr lang="ru-RU" sz="28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 smtClean="0">
                <a:ln w="1905"/>
                <a:solidFill>
                  <a:srgbClr val="1F497D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проекты с элементами творческих игр, когда дети входят в образ персонажей сказки по-своему решая поставленные проблемы и задачи </a:t>
            </a:r>
            <a:endParaRPr lang="ru-RU" sz="2000" b="1" dirty="0">
              <a:ln w="1905"/>
              <a:solidFill>
                <a:srgbClr val="1F497D">
                  <a:lumMod val="75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03374" y="282015"/>
            <a:ext cx="73923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проектов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03374" y="1331424"/>
            <a:ext cx="79321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проекты в ДОУ классифицируют по следующим признакам:</a:t>
            </a:r>
          </a:p>
          <a:p>
            <a:pPr lvl="0" algn="just"/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составу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участников: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индивидуальные, групповые и фронтальные.</a:t>
            </a:r>
          </a:p>
          <a:p>
            <a:pPr lvl="0" algn="just"/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срокам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реализации: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краткосрочные (мини-проекты – несколько занятий,</a:t>
            </a:r>
          </a:p>
          <a:p>
            <a:pPr lvl="0" algn="just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1-4 недели);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среднесрочные (от 1 месяца);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долгосрочные проекты (полугодие, учебный год)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016" y="1175332"/>
            <a:ext cx="1031630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1.Выбор темы: педагог помогает ребенку выбрать наиболее актуальную и посильную для него задачу на определенный отрезок времени. 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Разработка проекта — план деятельности по достижению цели: 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 кому обратиться за помощью (взрослому, педагогу).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 каких источниках можно найти информацию.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какие предметы использовать (принадлежности, оборудование).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 какими предметами научиться работать для достижения цели.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Реализация проекта — практическая часть.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4.Публичное представление продукта проектной деятельности.</a:t>
            </a:r>
          </a:p>
          <a:p>
            <a:pPr lvl="0" algn="just">
              <a:lnSpc>
                <a:spcPct val="90000"/>
              </a:lnSpc>
              <a:spcBef>
                <a:spcPts val="1800"/>
              </a:spcBef>
              <a:buSzPct val="80000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Подведение итогов  - рефлексия, определение задач для новых проектов.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9292" y="90644"/>
            <a:ext cx="1185203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Технология проектной деятельности предусматривает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определенную последовательность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организации обучения детей</a:t>
            </a:r>
            <a:r>
              <a:rPr lang="ru-RU" sz="2400" b="1" dirty="0">
                <a:solidFill>
                  <a:srgbClr val="59595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59595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293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94062" y="90182"/>
            <a:ext cx="10818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педагогу по работе над проектом: </a:t>
            </a:r>
            <a:endParaRPr lang="ru-RU" sz="4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304" y="904782"/>
            <a:ext cx="11622794" cy="5048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 изучить тематику проекта, подготовить предметно-пространственную развивающую среду.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игровую мотивацию, опираясь на интересы детей и их эмоциональный отклик.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Вводить детей в проблемную ситуацию, доступную для их понимания и с опорой на их личный опыт.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Заинтересовать каждого ребенка тематикой проекта, поддерживать его любознательность и устойчивый интерес к проблеме.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совместного плана работы с детьми над проектом поддерживать детскую инициативу.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Тактично рассматривать все предложенные детьми варианты решения проблемы: ребенок должен иметь право на ошибку и не бояться высказываться.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принцип последовательности и регулярности в работе над проектом.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работы над проектом создавать атмосферу сотворчества с ребенком, используя индивидуальный подход.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творческое воображение и фантазию детей.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 подходить к реализации проекта; ориентировать детей на использование накопленных наблюдений, знаний, впечатлений.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Ненавязчиво вовлекать родителей в совместную работу над проектом, создавая радостную атмосферу совместного с ребенком творчества.</a:t>
            </a:r>
          </a:p>
          <a:p>
            <a:pPr marL="594360" lvl="1" indent="-228600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 проекта тщательно готовить и проводить его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всеми участниками.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7877" y="1128719"/>
            <a:ext cx="11347938" cy="5052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125"/>
              </a:spcBef>
              <a:spcAft>
                <a:spcPts val="1125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Тема;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125"/>
              </a:spcBef>
              <a:spcAft>
                <a:spcPts val="1125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проблемы;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 проекта: по доминирующему виду проектной деятельности, по составу участников, по 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продолжительности;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Цель, задачи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проекта;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Участники 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проекта;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реализации 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проекта;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образовательной деятельности в рамках проекта.</a:t>
            </a:r>
          </a:p>
          <a:p>
            <a:pPr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Предполагаемый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Освещение проведения мероприятий в процессе реализации проекта</a:t>
            </a:r>
          </a:p>
          <a:p>
            <a:pPr>
              <a:spcAft>
                <a:spcPts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(конспекты, описания опытов, экскурсий, игр, выставок и т. д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полученных результатов </a:t>
            </a:r>
            <a:r>
              <a:rPr lang="ru-RU" sz="20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(мониторинг, выводы</a:t>
            </a:r>
            <a:r>
              <a:rPr lang="ru-RU" sz="2000" b="1" i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Перспективы проекта.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0447" y="457545"/>
            <a:ext cx="4271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Оформление 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Макет презентации с играющимися детьми (рисованное широкоэкранное изображение)</Template>
  <TotalTime>0</TotalTime>
  <Words>586</Words>
  <Application>Microsoft Office PowerPoint</Application>
  <PresentationFormat>Произвольный</PresentationFormat>
  <Paragraphs>93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Children Happy 16x9</vt:lpstr>
      <vt:lpstr>Консультация для педагогов  «Проектная деятельность в ДОУ, как одна из форм работы с детьми»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Положительные моменты технологии  проектной деятельности: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2017-03-11T15:59:23Z</dcterms:created>
  <dcterms:modified xsi:type="dcterms:W3CDTF">2020-07-16T08:06:02Z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