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244E85-44B7-4925-B194-4B43608C9C0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CD5ACE50-CCCA-485F-B6A2-666FEEC95028}">
      <dgm:prSet phldrT="[Текст]" custT="1"/>
      <dgm:spPr/>
      <dgm:t>
        <a:bodyPr/>
        <a:lstStyle/>
        <a:p>
          <a:r>
            <a:rPr lang="ru-RU" sz="3200" b="1" dirty="0" smtClean="0"/>
            <a:t>Задачи исследования:</a:t>
          </a:r>
          <a:endParaRPr lang="ru-RU" sz="3200" dirty="0"/>
        </a:p>
      </dgm:t>
    </dgm:pt>
    <dgm:pt modelId="{EC4D5106-71CB-4479-8971-7235F7ACCA6E}" type="parTrans" cxnId="{6DAF8F31-68C5-4480-811C-FF72D455B09E}">
      <dgm:prSet/>
      <dgm:spPr/>
      <dgm:t>
        <a:bodyPr/>
        <a:lstStyle/>
        <a:p>
          <a:endParaRPr lang="ru-RU"/>
        </a:p>
      </dgm:t>
    </dgm:pt>
    <dgm:pt modelId="{A840D53D-EA8A-4627-BB92-E023624CEA57}" type="sibTrans" cxnId="{6DAF8F31-68C5-4480-811C-FF72D455B09E}">
      <dgm:prSet/>
      <dgm:spPr/>
      <dgm:t>
        <a:bodyPr/>
        <a:lstStyle/>
        <a:p>
          <a:endParaRPr lang="ru-RU"/>
        </a:p>
      </dgm:t>
    </dgm:pt>
    <dgm:pt modelId="{1BD16FCC-A853-41F0-9452-012CF87B51E8}">
      <dgm:prSet phldrT="[Текст]" custT="1"/>
      <dgm:spPr/>
      <dgm:t>
        <a:bodyPr/>
        <a:lstStyle/>
        <a:p>
          <a:r>
            <a:rPr lang="ru-RU" sz="2400" b="1" dirty="0" smtClean="0"/>
            <a:t>познакомиться с историей возникновения часов при помощи которых можно определять время</a:t>
          </a:r>
          <a:endParaRPr lang="ru-RU" sz="2400" dirty="0"/>
        </a:p>
      </dgm:t>
    </dgm:pt>
    <dgm:pt modelId="{3160FC00-6CF0-451C-851D-DED60F38E4E7}" type="parTrans" cxnId="{95FEA594-5F8C-449B-8A71-21C828CB5D60}">
      <dgm:prSet/>
      <dgm:spPr/>
      <dgm:t>
        <a:bodyPr/>
        <a:lstStyle/>
        <a:p>
          <a:endParaRPr lang="ru-RU"/>
        </a:p>
      </dgm:t>
    </dgm:pt>
    <dgm:pt modelId="{709994F8-8888-42D3-89D3-9E305CC35C87}" type="sibTrans" cxnId="{95FEA594-5F8C-449B-8A71-21C828CB5D60}">
      <dgm:prSet/>
      <dgm:spPr/>
      <dgm:t>
        <a:bodyPr/>
        <a:lstStyle/>
        <a:p>
          <a:endParaRPr lang="ru-RU"/>
        </a:p>
      </dgm:t>
    </dgm:pt>
    <dgm:pt modelId="{DFEF31D9-4007-4938-95DD-F3F937A556D3}">
      <dgm:prSet phldrT="[Текст]" custT="1"/>
      <dgm:spPr/>
      <dgm:t>
        <a:bodyPr/>
        <a:lstStyle/>
        <a:p>
          <a:r>
            <a:rPr lang="ru-RU" sz="2400" b="1" dirty="0" smtClean="0"/>
            <a:t>найти и проанализировать информацию про понятие время и его измерения</a:t>
          </a:r>
          <a:endParaRPr lang="ru-RU" sz="2400" dirty="0"/>
        </a:p>
      </dgm:t>
    </dgm:pt>
    <dgm:pt modelId="{CC6071E0-494A-4406-8779-FE193281BDF3}" type="sibTrans" cxnId="{1D1F2138-9A65-41D6-BCAE-25C3D3096C49}">
      <dgm:prSet/>
      <dgm:spPr/>
      <dgm:t>
        <a:bodyPr/>
        <a:lstStyle/>
        <a:p>
          <a:endParaRPr lang="ru-RU"/>
        </a:p>
      </dgm:t>
    </dgm:pt>
    <dgm:pt modelId="{CC144AF5-FA15-41B6-A7E7-2F938BE11457}" type="parTrans" cxnId="{1D1F2138-9A65-41D6-BCAE-25C3D3096C49}">
      <dgm:prSet/>
      <dgm:spPr/>
      <dgm:t>
        <a:bodyPr/>
        <a:lstStyle/>
        <a:p>
          <a:endParaRPr lang="ru-RU"/>
        </a:p>
      </dgm:t>
    </dgm:pt>
    <dgm:pt modelId="{0D9F8ECB-26A1-4330-9F8B-D2675B6A1386}" type="pres">
      <dgm:prSet presAssocID="{E3244E85-44B7-4925-B194-4B43608C9C0E}" presName="Name0" presStyleCnt="0">
        <dgm:presLayoutVars>
          <dgm:dir/>
          <dgm:animLvl val="lvl"/>
          <dgm:resizeHandles val="exact"/>
        </dgm:presLayoutVars>
      </dgm:prSet>
      <dgm:spPr/>
    </dgm:pt>
    <dgm:pt modelId="{826EA72C-800D-421E-A34A-C1A50413FD50}" type="pres">
      <dgm:prSet presAssocID="{E3244E85-44B7-4925-B194-4B43608C9C0E}" presName="dummy" presStyleCnt="0"/>
      <dgm:spPr/>
    </dgm:pt>
    <dgm:pt modelId="{6C18E295-981D-451F-8E58-19707E0D6F01}" type="pres">
      <dgm:prSet presAssocID="{E3244E85-44B7-4925-B194-4B43608C9C0E}" presName="linH" presStyleCnt="0"/>
      <dgm:spPr/>
    </dgm:pt>
    <dgm:pt modelId="{C35AC37C-9B4A-496C-9E1C-7EBEB7BA3149}" type="pres">
      <dgm:prSet presAssocID="{E3244E85-44B7-4925-B194-4B43608C9C0E}" presName="padding1" presStyleCnt="0"/>
      <dgm:spPr/>
    </dgm:pt>
    <dgm:pt modelId="{54CF37CE-769B-4AAA-932A-EDAD97EC960B}" type="pres">
      <dgm:prSet presAssocID="{CD5ACE50-CCCA-485F-B6A2-666FEEC95028}" presName="linV" presStyleCnt="0"/>
      <dgm:spPr/>
    </dgm:pt>
    <dgm:pt modelId="{54F436DA-C7FE-4735-987B-AD41468356FA}" type="pres">
      <dgm:prSet presAssocID="{CD5ACE50-CCCA-485F-B6A2-666FEEC95028}" presName="spVertical1" presStyleCnt="0"/>
      <dgm:spPr/>
    </dgm:pt>
    <dgm:pt modelId="{9A345FA3-8133-43EE-8440-C14B1B968C3E}" type="pres">
      <dgm:prSet presAssocID="{CD5ACE50-CCCA-485F-B6A2-666FEEC95028}" presName="parTx" presStyleLbl="revTx" presStyleIdx="0" presStyleCnt="3" custScaleX="2667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C7F54-DE5E-4F5B-97A6-AF02B2F45546}" type="pres">
      <dgm:prSet presAssocID="{CD5ACE50-CCCA-485F-B6A2-666FEEC95028}" presName="spVertical2" presStyleCnt="0"/>
      <dgm:spPr/>
    </dgm:pt>
    <dgm:pt modelId="{D1407CF4-CFDD-445B-B58C-B2546C7F8729}" type="pres">
      <dgm:prSet presAssocID="{CD5ACE50-CCCA-485F-B6A2-666FEEC95028}" presName="spVertical3" presStyleCnt="0"/>
      <dgm:spPr/>
    </dgm:pt>
    <dgm:pt modelId="{75A681A7-8003-4E36-AA26-45F24743A154}" type="pres">
      <dgm:prSet presAssocID="{A840D53D-EA8A-4627-BB92-E023624CEA57}" presName="space" presStyleCnt="0"/>
      <dgm:spPr/>
    </dgm:pt>
    <dgm:pt modelId="{EB4AE80A-DA06-46F1-BDF0-E77EE69F076C}" type="pres">
      <dgm:prSet presAssocID="{DFEF31D9-4007-4938-95DD-F3F937A556D3}" presName="linV" presStyleCnt="0"/>
      <dgm:spPr/>
    </dgm:pt>
    <dgm:pt modelId="{32DEB439-1AB6-43AE-B6C6-AC14DF5E5E78}" type="pres">
      <dgm:prSet presAssocID="{DFEF31D9-4007-4938-95DD-F3F937A556D3}" presName="spVertical1" presStyleCnt="0"/>
      <dgm:spPr/>
    </dgm:pt>
    <dgm:pt modelId="{D9931648-189A-4324-9A7B-9B7B8AD1CE02}" type="pres">
      <dgm:prSet presAssocID="{DFEF31D9-4007-4938-95DD-F3F937A556D3}" presName="parTx" presStyleLbl="revTx" presStyleIdx="1" presStyleCnt="3" custScaleX="223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32726-DD4A-463F-84FE-87D11E7B074F}" type="pres">
      <dgm:prSet presAssocID="{DFEF31D9-4007-4938-95DD-F3F937A556D3}" presName="spVertical2" presStyleCnt="0"/>
      <dgm:spPr/>
    </dgm:pt>
    <dgm:pt modelId="{FF763544-88AE-411F-AED3-D910D8EE5CEA}" type="pres">
      <dgm:prSet presAssocID="{DFEF31D9-4007-4938-95DD-F3F937A556D3}" presName="spVertical3" presStyleCnt="0"/>
      <dgm:spPr/>
    </dgm:pt>
    <dgm:pt modelId="{A07BE50F-0A8C-40E7-8C83-8E2B91C64833}" type="pres">
      <dgm:prSet presAssocID="{CC6071E0-494A-4406-8779-FE193281BDF3}" presName="space" presStyleCnt="0"/>
      <dgm:spPr/>
    </dgm:pt>
    <dgm:pt modelId="{72CD25B6-E67E-4D3D-A6CF-6985B2020D70}" type="pres">
      <dgm:prSet presAssocID="{1BD16FCC-A853-41F0-9452-012CF87B51E8}" presName="linV" presStyleCnt="0"/>
      <dgm:spPr/>
    </dgm:pt>
    <dgm:pt modelId="{82164C44-183B-4991-BA03-A67B2F4C3700}" type="pres">
      <dgm:prSet presAssocID="{1BD16FCC-A853-41F0-9452-012CF87B51E8}" presName="spVertical1" presStyleCnt="0"/>
      <dgm:spPr/>
    </dgm:pt>
    <dgm:pt modelId="{A95DB39F-5DB8-46DA-A983-02E47D611995}" type="pres">
      <dgm:prSet presAssocID="{1BD16FCC-A853-41F0-9452-012CF87B51E8}" presName="parTx" presStyleLbl="revTx" presStyleIdx="2" presStyleCnt="3" custScaleX="299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92864-F311-4E40-841E-4967CD3CB1B1}" type="pres">
      <dgm:prSet presAssocID="{1BD16FCC-A853-41F0-9452-012CF87B51E8}" presName="spVertical2" presStyleCnt="0"/>
      <dgm:spPr/>
    </dgm:pt>
    <dgm:pt modelId="{A35A6AC5-29FE-4865-9921-938061B5A455}" type="pres">
      <dgm:prSet presAssocID="{1BD16FCC-A853-41F0-9452-012CF87B51E8}" presName="spVertical3" presStyleCnt="0"/>
      <dgm:spPr/>
    </dgm:pt>
    <dgm:pt modelId="{F47608CF-D881-4D69-A36B-4F28AF120320}" type="pres">
      <dgm:prSet presAssocID="{E3244E85-44B7-4925-B194-4B43608C9C0E}" presName="padding2" presStyleCnt="0"/>
      <dgm:spPr/>
    </dgm:pt>
    <dgm:pt modelId="{1F0C73A8-4A43-4BC9-B4A9-70C8E351FFCE}" type="pres">
      <dgm:prSet presAssocID="{E3244E85-44B7-4925-B194-4B43608C9C0E}" presName="negArrow" presStyleCnt="0"/>
      <dgm:spPr/>
    </dgm:pt>
    <dgm:pt modelId="{39DC0533-D033-4355-B8E2-FDA3B966B113}" type="pres">
      <dgm:prSet presAssocID="{E3244E85-44B7-4925-B194-4B43608C9C0E}" presName="backgroundArrow" presStyleLbl="node1" presStyleIdx="0" presStyleCnt="1"/>
      <dgm:spPr/>
    </dgm:pt>
  </dgm:ptLst>
  <dgm:cxnLst>
    <dgm:cxn modelId="{4FD10DD5-AB8D-447F-8BF8-D9744D93F035}" type="presOf" srcId="{CD5ACE50-CCCA-485F-B6A2-666FEEC95028}" destId="{9A345FA3-8133-43EE-8440-C14B1B968C3E}" srcOrd="0" destOrd="0" presId="urn:microsoft.com/office/officeart/2005/8/layout/hProcess3"/>
    <dgm:cxn modelId="{CFBDC12B-2897-4822-8AA3-9B0F05BA19CE}" type="presOf" srcId="{DFEF31D9-4007-4938-95DD-F3F937A556D3}" destId="{D9931648-189A-4324-9A7B-9B7B8AD1CE02}" srcOrd="0" destOrd="0" presId="urn:microsoft.com/office/officeart/2005/8/layout/hProcess3"/>
    <dgm:cxn modelId="{1D1F2138-9A65-41D6-BCAE-25C3D3096C49}" srcId="{E3244E85-44B7-4925-B194-4B43608C9C0E}" destId="{DFEF31D9-4007-4938-95DD-F3F937A556D3}" srcOrd="1" destOrd="0" parTransId="{CC144AF5-FA15-41B6-A7E7-2F938BE11457}" sibTransId="{CC6071E0-494A-4406-8779-FE193281BDF3}"/>
    <dgm:cxn modelId="{D02EDBD8-D8EE-4E1B-BD3C-2A6FD6A2CC19}" type="presOf" srcId="{1BD16FCC-A853-41F0-9452-012CF87B51E8}" destId="{A95DB39F-5DB8-46DA-A983-02E47D611995}" srcOrd="0" destOrd="0" presId="urn:microsoft.com/office/officeart/2005/8/layout/hProcess3"/>
    <dgm:cxn modelId="{F65D1496-6465-4186-9BF6-2C84E502F64F}" type="presOf" srcId="{E3244E85-44B7-4925-B194-4B43608C9C0E}" destId="{0D9F8ECB-26A1-4330-9F8B-D2675B6A1386}" srcOrd="0" destOrd="0" presId="urn:microsoft.com/office/officeart/2005/8/layout/hProcess3"/>
    <dgm:cxn modelId="{6DAF8F31-68C5-4480-811C-FF72D455B09E}" srcId="{E3244E85-44B7-4925-B194-4B43608C9C0E}" destId="{CD5ACE50-CCCA-485F-B6A2-666FEEC95028}" srcOrd="0" destOrd="0" parTransId="{EC4D5106-71CB-4479-8971-7235F7ACCA6E}" sibTransId="{A840D53D-EA8A-4627-BB92-E023624CEA57}"/>
    <dgm:cxn modelId="{95FEA594-5F8C-449B-8A71-21C828CB5D60}" srcId="{E3244E85-44B7-4925-B194-4B43608C9C0E}" destId="{1BD16FCC-A853-41F0-9452-012CF87B51E8}" srcOrd="2" destOrd="0" parTransId="{3160FC00-6CF0-451C-851D-DED60F38E4E7}" sibTransId="{709994F8-8888-42D3-89D3-9E305CC35C87}"/>
    <dgm:cxn modelId="{BD6DF74F-B8E3-4327-8E84-0D8AA0B8F510}" type="presParOf" srcId="{0D9F8ECB-26A1-4330-9F8B-D2675B6A1386}" destId="{826EA72C-800D-421E-A34A-C1A50413FD50}" srcOrd="0" destOrd="0" presId="urn:microsoft.com/office/officeart/2005/8/layout/hProcess3"/>
    <dgm:cxn modelId="{87BF6525-079E-496D-AFF9-C9739F1E387F}" type="presParOf" srcId="{0D9F8ECB-26A1-4330-9F8B-D2675B6A1386}" destId="{6C18E295-981D-451F-8E58-19707E0D6F01}" srcOrd="1" destOrd="0" presId="urn:microsoft.com/office/officeart/2005/8/layout/hProcess3"/>
    <dgm:cxn modelId="{0075C7FC-1BFC-459C-95E7-728CAFBAD2AC}" type="presParOf" srcId="{6C18E295-981D-451F-8E58-19707E0D6F01}" destId="{C35AC37C-9B4A-496C-9E1C-7EBEB7BA3149}" srcOrd="0" destOrd="0" presId="urn:microsoft.com/office/officeart/2005/8/layout/hProcess3"/>
    <dgm:cxn modelId="{424B8BD3-D32B-45AA-AB4C-DF9A807B5095}" type="presParOf" srcId="{6C18E295-981D-451F-8E58-19707E0D6F01}" destId="{54CF37CE-769B-4AAA-932A-EDAD97EC960B}" srcOrd="1" destOrd="0" presId="urn:microsoft.com/office/officeart/2005/8/layout/hProcess3"/>
    <dgm:cxn modelId="{8FF66F3C-580D-43B5-92E1-9881A9937DF3}" type="presParOf" srcId="{54CF37CE-769B-4AAA-932A-EDAD97EC960B}" destId="{54F436DA-C7FE-4735-987B-AD41468356FA}" srcOrd="0" destOrd="0" presId="urn:microsoft.com/office/officeart/2005/8/layout/hProcess3"/>
    <dgm:cxn modelId="{501B94C6-BE2E-4CD7-B3C8-67593DFA571F}" type="presParOf" srcId="{54CF37CE-769B-4AAA-932A-EDAD97EC960B}" destId="{9A345FA3-8133-43EE-8440-C14B1B968C3E}" srcOrd="1" destOrd="0" presId="urn:microsoft.com/office/officeart/2005/8/layout/hProcess3"/>
    <dgm:cxn modelId="{AEAD9F4B-2D6B-4844-A05C-81AB7F056F99}" type="presParOf" srcId="{54CF37CE-769B-4AAA-932A-EDAD97EC960B}" destId="{6A6C7F54-DE5E-4F5B-97A6-AF02B2F45546}" srcOrd="2" destOrd="0" presId="urn:microsoft.com/office/officeart/2005/8/layout/hProcess3"/>
    <dgm:cxn modelId="{5938FC8E-701D-4E89-AF8D-68AC0B16A68E}" type="presParOf" srcId="{54CF37CE-769B-4AAA-932A-EDAD97EC960B}" destId="{D1407CF4-CFDD-445B-B58C-B2546C7F8729}" srcOrd="3" destOrd="0" presId="urn:microsoft.com/office/officeart/2005/8/layout/hProcess3"/>
    <dgm:cxn modelId="{109131C6-73FD-43B7-9A96-011E772969D9}" type="presParOf" srcId="{6C18E295-981D-451F-8E58-19707E0D6F01}" destId="{75A681A7-8003-4E36-AA26-45F24743A154}" srcOrd="2" destOrd="0" presId="urn:microsoft.com/office/officeart/2005/8/layout/hProcess3"/>
    <dgm:cxn modelId="{95E7C249-B906-4C35-A54C-B553D81D049E}" type="presParOf" srcId="{6C18E295-981D-451F-8E58-19707E0D6F01}" destId="{EB4AE80A-DA06-46F1-BDF0-E77EE69F076C}" srcOrd="3" destOrd="0" presId="urn:microsoft.com/office/officeart/2005/8/layout/hProcess3"/>
    <dgm:cxn modelId="{D2B0320C-A100-4BC5-8A21-D3187D8DD263}" type="presParOf" srcId="{EB4AE80A-DA06-46F1-BDF0-E77EE69F076C}" destId="{32DEB439-1AB6-43AE-B6C6-AC14DF5E5E78}" srcOrd="0" destOrd="0" presId="urn:microsoft.com/office/officeart/2005/8/layout/hProcess3"/>
    <dgm:cxn modelId="{5917545F-C6D9-4104-9BAF-B263FD6FAEC1}" type="presParOf" srcId="{EB4AE80A-DA06-46F1-BDF0-E77EE69F076C}" destId="{D9931648-189A-4324-9A7B-9B7B8AD1CE02}" srcOrd="1" destOrd="0" presId="urn:microsoft.com/office/officeart/2005/8/layout/hProcess3"/>
    <dgm:cxn modelId="{3CCBB564-5BB9-41F0-B8EE-1524AAE09AE5}" type="presParOf" srcId="{EB4AE80A-DA06-46F1-BDF0-E77EE69F076C}" destId="{AC632726-DD4A-463F-84FE-87D11E7B074F}" srcOrd="2" destOrd="0" presId="urn:microsoft.com/office/officeart/2005/8/layout/hProcess3"/>
    <dgm:cxn modelId="{EBA4AA74-9EA7-44A5-9A0E-6F4F473F141C}" type="presParOf" srcId="{EB4AE80A-DA06-46F1-BDF0-E77EE69F076C}" destId="{FF763544-88AE-411F-AED3-D910D8EE5CEA}" srcOrd="3" destOrd="0" presId="urn:microsoft.com/office/officeart/2005/8/layout/hProcess3"/>
    <dgm:cxn modelId="{10DFA44B-BF58-42C2-AD61-CDB09856AE33}" type="presParOf" srcId="{6C18E295-981D-451F-8E58-19707E0D6F01}" destId="{A07BE50F-0A8C-40E7-8C83-8E2B91C64833}" srcOrd="4" destOrd="0" presId="urn:microsoft.com/office/officeart/2005/8/layout/hProcess3"/>
    <dgm:cxn modelId="{B828597A-CFF9-4E32-9C82-4DF39DC39958}" type="presParOf" srcId="{6C18E295-981D-451F-8E58-19707E0D6F01}" destId="{72CD25B6-E67E-4D3D-A6CF-6985B2020D70}" srcOrd="5" destOrd="0" presId="urn:microsoft.com/office/officeart/2005/8/layout/hProcess3"/>
    <dgm:cxn modelId="{90EE437C-BAF8-446B-A5D1-417EAB4C7BF9}" type="presParOf" srcId="{72CD25B6-E67E-4D3D-A6CF-6985B2020D70}" destId="{82164C44-183B-4991-BA03-A67B2F4C3700}" srcOrd="0" destOrd="0" presId="urn:microsoft.com/office/officeart/2005/8/layout/hProcess3"/>
    <dgm:cxn modelId="{34364369-7C5E-4746-A87F-5CD378ECA446}" type="presParOf" srcId="{72CD25B6-E67E-4D3D-A6CF-6985B2020D70}" destId="{A95DB39F-5DB8-46DA-A983-02E47D611995}" srcOrd="1" destOrd="0" presId="urn:microsoft.com/office/officeart/2005/8/layout/hProcess3"/>
    <dgm:cxn modelId="{5E2671B4-4596-4F0A-B819-9EFBAB52CB29}" type="presParOf" srcId="{72CD25B6-E67E-4D3D-A6CF-6985B2020D70}" destId="{33D92864-F311-4E40-841E-4967CD3CB1B1}" srcOrd="2" destOrd="0" presId="urn:microsoft.com/office/officeart/2005/8/layout/hProcess3"/>
    <dgm:cxn modelId="{1165247E-4E44-4628-9FCA-6251F3A82467}" type="presParOf" srcId="{72CD25B6-E67E-4D3D-A6CF-6985B2020D70}" destId="{A35A6AC5-29FE-4865-9921-938061B5A455}" srcOrd="3" destOrd="0" presId="urn:microsoft.com/office/officeart/2005/8/layout/hProcess3"/>
    <dgm:cxn modelId="{42865670-306D-43DF-863B-AB01B21584C0}" type="presParOf" srcId="{6C18E295-981D-451F-8E58-19707E0D6F01}" destId="{F47608CF-D881-4D69-A36B-4F28AF120320}" srcOrd="6" destOrd="0" presId="urn:microsoft.com/office/officeart/2005/8/layout/hProcess3"/>
    <dgm:cxn modelId="{2919CF75-E3B2-483D-ACF5-3BA2C1262A84}" type="presParOf" srcId="{6C18E295-981D-451F-8E58-19707E0D6F01}" destId="{1F0C73A8-4A43-4BC9-B4A9-70C8E351FFCE}" srcOrd="7" destOrd="0" presId="urn:microsoft.com/office/officeart/2005/8/layout/hProcess3"/>
    <dgm:cxn modelId="{2F861820-713B-4845-A67C-5C14902BACC8}" type="presParOf" srcId="{6C18E295-981D-451F-8E58-19707E0D6F01}" destId="{39DC0533-D033-4355-B8E2-FDA3B966B113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6DF2A-28F4-4B55-8E94-D9D7122780C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8E666BB-715B-4BDB-B60B-AA68F32BFC8D}">
      <dgm:prSet phldrT="[Текст]" phldr="1"/>
      <dgm:spPr/>
      <dgm:t>
        <a:bodyPr/>
        <a:lstStyle/>
        <a:p>
          <a:endParaRPr lang="ru-RU"/>
        </a:p>
      </dgm:t>
    </dgm:pt>
    <dgm:pt modelId="{0038AFCB-5EF3-49CA-8489-1C816E9012F4}" type="parTrans" cxnId="{4B3EC32F-6482-44F6-8A2C-089A6738A307}">
      <dgm:prSet/>
      <dgm:spPr/>
      <dgm:t>
        <a:bodyPr/>
        <a:lstStyle/>
        <a:p>
          <a:endParaRPr lang="ru-RU"/>
        </a:p>
      </dgm:t>
    </dgm:pt>
    <dgm:pt modelId="{0B4EC85B-3D42-4395-BC5D-BF69D2DA9F86}" type="sibTrans" cxnId="{4B3EC32F-6482-44F6-8A2C-089A6738A30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40F975FB-8015-488C-A62B-D81D16886551}" type="pres">
      <dgm:prSet presAssocID="{6AC6DF2A-28F4-4B55-8E94-D9D7122780CA}" presName="Name0" presStyleCnt="0">
        <dgm:presLayoutVars>
          <dgm:chMax val="7"/>
          <dgm:chPref val="7"/>
          <dgm:dir/>
        </dgm:presLayoutVars>
      </dgm:prSet>
      <dgm:spPr/>
    </dgm:pt>
    <dgm:pt modelId="{E79FD168-FDD2-412B-9352-E2B673E5B550}" type="pres">
      <dgm:prSet presAssocID="{6AC6DF2A-28F4-4B55-8E94-D9D7122780CA}" presName="Name1" presStyleCnt="0"/>
      <dgm:spPr/>
    </dgm:pt>
    <dgm:pt modelId="{DC08645C-4D46-4083-A9D5-A2A64B630EE5}" type="pres">
      <dgm:prSet presAssocID="{0B4EC85B-3D42-4395-BC5D-BF69D2DA9F86}" presName="picture_1" presStyleCnt="0"/>
      <dgm:spPr/>
    </dgm:pt>
    <dgm:pt modelId="{A1C49BD7-9F06-44C6-937F-D3BCC7C07AED}" type="pres">
      <dgm:prSet presAssocID="{0B4EC85B-3D42-4395-BC5D-BF69D2DA9F86}" presName="pictureRepeatNode" presStyleLbl="alignImgPlace1" presStyleIdx="0" presStyleCnt="1" custScaleX="189137" custScaleY="192519" custLinFactNeighborX="-22723" custLinFactNeighborY="7667"/>
      <dgm:spPr/>
      <dgm:t>
        <a:bodyPr/>
        <a:lstStyle/>
        <a:p>
          <a:endParaRPr lang="ru-RU"/>
        </a:p>
      </dgm:t>
    </dgm:pt>
    <dgm:pt modelId="{109E28A1-CECA-488C-8BBC-3AF5DBCC704D}" type="pres">
      <dgm:prSet presAssocID="{78E666BB-715B-4BDB-B60B-AA68F32BFC8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544780-E7F1-4280-91D6-478E69E54BFD}" type="presOf" srcId="{6AC6DF2A-28F4-4B55-8E94-D9D7122780CA}" destId="{40F975FB-8015-488C-A62B-D81D16886551}" srcOrd="0" destOrd="0" presId="urn:microsoft.com/office/officeart/2008/layout/CircularPictureCallout"/>
    <dgm:cxn modelId="{147D62C2-186E-44C4-9840-92007A53FF2B}" type="presOf" srcId="{78E666BB-715B-4BDB-B60B-AA68F32BFC8D}" destId="{109E28A1-CECA-488C-8BBC-3AF5DBCC704D}" srcOrd="0" destOrd="0" presId="urn:microsoft.com/office/officeart/2008/layout/CircularPictureCallout"/>
    <dgm:cxn modelId="{6F75722A-EB33-4DE4-8417-1922A87CB363}" type="presOf" srcId="{0B4EC85B-3D42-4395-BC5D-BF69D2DA9F86}" destId="{A1C49BD7-9F06-44C6-937F-D3BCC7C07AED}" srcOrd="0" destOrd="0" presId="urn:microsoft.com/office/officeart/2008/layout/CircularPictureCallout"/>
    <dgm:cxn modelId="{4B3EC32F-6482-44F6-8A2C-089A6738A307}" srcId="{6AC6DF2A-28F4-4B55-8E94-D9D7122780CA}" destId="{78E666BB-715B-4BDB-B60B-AA68F32BFC8D}" srcOrd="0" destOrd="0" parTransId="{0038AFCB-5EF3-49CA-8489-1C816E9012F4}" sibTransId="{0B4EC85B-3D42-4395-BC5D-BF69D2DA9F86}"/>
    <dgm:cxn modelId="{1D3DFB67-0A41-4BAC-9D08-F46528CEB97C}" type="presParOf" srcId="{40F975FB-8015-488C-A62B-D81D16886551}" destId="{E79FD168-FDD2-412B-9352-E2B673E5B550}" srcOrd="0" destOrd="0" presId="urn:microsoft.com/office/officeart/2008/layout/CircularPictureCallout"/>
    <dgm:cxn modelId="{5224465B-5E4E-4118-9A00-E1B88465993D}" type="presParOf" srcId="{E79FD168-FDD2-412B-9352-E2B673E5B550}" destId="{DC08645C-4D46-4083-A9D5-A2A64B630EE5}" srcOrd="0" destOrd="0" presId="urn:microsoft.com/office/officeart/2008/layout/CircularPictureCallout"/>
    <dgm:cxn modelId="{6D87A0A9-8BB2-4EB2-BAD1-3D8A44B15E83}" type="presParOf" srcId="{DC08645C-4D46-4083-A9D5-A2A64B630EE5}" destId="{A1C49BD7-9F06-44C6-937F-D3BCC7C07AED}" srcOrd="0" destOrd="0" presId="urn:microsoft.com/office/officeart/2008/layout/CircularPictureCallout"/>
    <dgm:cxn modelId="{3EFA5830-0F5E-49E8-A4E6-E91C90786735}" type="presParOf" srcId="{E79FD168-FDD2-412B-9352-E2B673E5B550}" destId="{109E28A1-CECA-488C-8BBC-3AF5DBCC704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7CEE0B-3F38-4D4A-9FB7-0E89D9E578C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0377D3B-9AAF-4774-B247-06BFC975A1C1}">
      <dgm:prSet phldrT="[Текст]" phldr="1"/>
      <dgm:spPr/>
      <dgm:t>
        <a:bodyPr/>
        <a:lstStyle/>
        <a:p>
          <a:endParaRPr lang="ru-RU"/>
        </a:p>
      </dgm:t>
    </dgm:pt>
    <dgm:pt modelId="{A5015FE7-7564-4948-9695-E4C67B1BEDD0}" type="parTrans" cxnId="{89CC4EC4-D4D2-456B-A724-94988F7660B5}">
      <dgm:prSet/>
      <dgm:spPr/>
      <dgm:t>
        <a:bodyPr/>
        <a:lstStyle/>
        <a:p>
          <a:endParaRPr lang="ru-RU"/>
        </a:p>
      </dgm:t>
    </dgm:pt>
    <dgm:pt modelId="{8ACB184F-C3F3-45A8-BED4-72F07C2C54F7}" type="sibTrans" cxnId="{89CC4EC4-D4D2-456B-A724-94988F7660B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381CAB1C-97D6-4152-95FC-1E1D6BF1444B}" type="pres">
      <dgm:prSet presAssocID="{167CEE0B-3F38-4D4A-9FB7-0E89D9E578CE}" presName="Name0" presStyleCnt="0">
        <dgm:presLayoutVars>
          <dgm:chMax val="7"/>
          <dgm:chPref val="7"/>
          <dgm:dir/>
        </dgm:presLayoutVars>
      </dgm:prSet>
      <dgm:spPr/>
    </dgm:pt>
    <dgm:pt modelId="{B0439C76-1D12-4932-8B18-C2C9F4EF1F95}" type="pres">
      <dgm:prSet presAssocID="{167CEE0B-3F38-4D4A-9FB7-0E89D9E578CE}" presName="Name1" presStyleCnt="0"/>
      <dgm:spPr/>
    </dgm:pt>
    <dgm:pt modelId="{6DF3C762-AB7A-4CEB-A39A-CC5365338FF4}" type="pres">
      <dgm:prSet presAssocID="{8ACB184F-C3F3-45A8-BED4-72F07C2C54F7}" presName="picture_1" presStyleCnt="0"/>
      <dgm:spPr/>
    </dgm:pt>
    <dgm:pt modelId="{2C1562C0-4589-4CFC-B0DC-28F6E8591F33}" type="pres">
      <dgm:prSet presAssocID="{8ACB184F-C3F3-45A8-BED4-72F07C2C54F7}" presName="pictureRepeatNode" presStyleLbl="alignImgPlace1" presStyleIdx="0" presStyleCnt="1" custScaleY="88609" custLinFactNeighborX="-9540" custLinFactNeighborY="-6352"/>
      <dgm:spPr/>
      <dgm:t>
        <a:bodyPr/>
        <a:lstStyle/>
        <a:p>
          <a:endParaRPr lang="ru-RU"/>
        </a:p>
      </dgm:t>
    </dgm:pt>
    <dgm:pt modelId="{C8424148-3F9D-47FB-9C46-F128FD929328}" type="pres">
      <dgm:prSet presAssocID="{00377D3B-9AAF-4774-B247-06BFC975A1C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CC4EC4-D4D2-456B-A724-94988F7660B5}" srcId="{167CEE0B-3F38-4D4A-9FB7-0E89D9E578CE}" destId="{00377D3B-9AAF-4774-B247-06BFC975A1C1}" srcOrd="0" destOrd="0" parTransId="{A5015FE7-7564-4948-9695-E4C67B1BEDD0}" sibTransId="{8ACB184F-C3F3-45A8-BED4-72F07C2C54F7}"/>
    <dgm:cxn modelId="{3CB3E7AF-7B4F-448D-A9AC-28CB1114B35A}" type="presOf" srcId="{167CEE0B-3F38-4D4A-9FB7-0E89D9E578CE}" destId="{381CAB1C-97D6-4152-95FC-1E1D6BF1444B}" srcOrd="0" destOrd="0" presId="urn:microsoft.com/office/officeart/2008/layout/CircularPictureCallout"/>
    <dgm:cxn modelId="{91529FDF-64C7-4297-9C0C-E731C5FB2326}" type="presOf" srcId="{00377D3B-9AAF-4774-B247-06BFC975A1C1}" destId="{C8424148-3F9D-47FB-9C46-F128FD929328}" srcOrd="0" destOrd="0" presId="urn:microsoft.com/office/officeart/2008/layout/CircularPictureCallout"/>
    <dgm:cxn modelId="{B27B131F-D709-4BF3-B99E-B63A7F1CFCB3}" type="presOf" srcId="{8ACB184F-C3F3-45A8-BED4-72F07C2C54F7}" destId="{2C1562C0-4589-4CFC-B0DC-28F6E8591F33}" srcOrd="0" destOrd="0" presId="urn:microsoft.com/office/officeart/2008/layout/CircularPictureCallout"/>
    <dgm:cxn modelId="{993F26C5-3C76-49A4-9138-7A1031B644F5}" type="presParOf" srcId="{381CAB1C-97D6-4152-95FC-1E1D6BF1444B}" destId="{B0439C76-1D12-4932-8B18-C2C9F4EF1F95}" srcOrd="0" destOrd="0" presId="urn:microsoft.com/office/officeart/2008/layout/CircularPictureCallout"/>
    <dgm:cxn modelId="{6411C238-2F33-4D4B-AF3A-D540AF1FF111}" type="presParOf" srcId="{B0439C76-1D12-4932-8B18-C2C9F4EF1F95}" destId="{6DF3C762-AB7A-4CEB-A39A-CC5365338FF4}" srcOrd="0" destOrd="0" presId="urn:microsoft.com/office/officeart/2008/layout/CircularPictureCallout"/>
    <dgm:cxn modelId="{93ADE600-5575-4FA0-A9E2-36AE079B3EFD}" type="presParOf" srcId="{6DF3C762-AB7A-4CEB-A39A-CC5365338FF4}" destId="{2C1562C0-4589-4CFC-B0DC-28F6E8591F33}" srcOrd="0" destOrd="0" presId="urn:microsoft.com/office/officeart/2008/layout/CircularPictureCallout"/>
    <dgm:cxn modelId="{DFCAB672-6397-4CBF-9E16-CAE669B49F96}" type="presParOf" srcId="{B0439C76-1D12-4932-8B18-C2C9F4EF1F95}" destId="{C8424148-3F9D-47FB-9C46-F128FD92932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42B1CA-3BE8-4549-8E53-2D5E796F493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F2D1AF3-C5B7-41BF-BF14-94FDC059776B}">
      <dgm:prSet phldrT="[Текст]" phldr="1"/>
      <dgm:spPr/>
      <dgm:t>
        <a:bodyPr/>
        <a:lstStyle/>
        <a:p>
          <a:endParaRPr lang="ru-RU" dirty="0"/>
        </a:p>
      </dgm:t>
    </dgm:pt>
    <dgm:pt modelId="{9B76DA56-1781-43E5-86F7-4C41AAEF0261}" type="parTrans" cxnId="{7F157A25-C6F0-4B7C-817E-5287D4E7E16E}">
      <dgm:prSet/>
      <dgm:spPr/>
      <dgm:t>
        <a:bodyPr/>
        <a:lstStyle/>
        <a:p>
          <a:endParaRPr lang="ru-RU"/>
        </a:p>
      </dgm:t>
    </dgm:pt>
    <dgm:pt modelId="{007DB9E4-658B-4738-A37C-01C7B354C567}" type="sibTrans" cxnId="{7F157A25-C6F0-4B7C-817E-5287D4E7E16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4431A8A6-EA9A-40B3-9B52-1D8EF7D0DBCB}" type="pres">
      <dgm:prSet presAssocID="{7D42B1CA-3BE8-4549-8E53-2D5E796F4938}" presName="Name0" presStyleCnt="0">
        <dgm:presLayoutVars>
          <dgm:chMax val="7"/>
          <dgm:chPref val="7"/>
          <dgm:dir/>
        </dgm:presLayoutVars>
      </dgm:prSet>
      <dgm:spPr/>
    </dgm:pt>
    <dgm:pt modelId="{EC4D1AED-6426-4CBF-97F9-C390AAC868BA}" type="pres">
      <dgm:prSet presAssocID="{7D42B1CA-3BE8-4549-8E53-2D5E796F4938}" presName="Name1" presStyleCnt="0"/>
      <dgm:spPr/>
    </dgm:pt>
    <dgm:pt modelId="{30EB8A82-6477-46EA-A3D4-9A67D6CD0B8D}" type="pres">
      <dgm:prSet presAssocID="{007DB9E4-658B-4738-A37C-01C7B354C567}" presName="picture_1" presStyleCnt="0"/>
      <dgm:spPr/>
    </dgm:pt>
    <dgm:pt modelId="{5229D12A-E21E-46C8-B784-01DDEAD080DB}" type="pres">
      <dgm:prSet presAssocID="{007DB9E4-658B-4738-A37C-01C7B354C567}" presName="pictureRepeatNode" presStyleLbl="alignImgPlace1" presStyleIdx="0" presStyleCnt="1" custFlipHor="1" custScaleX="82269" custScaleY="68863" custLinFactNeighborX="65340" custLinFactNeighborY="-35515"/>
      <dgm:spPr/>
      <dgm:t>
        <a:bodyPr/>
        <a:lstStyle/>
        <a:p>
          <a:endParaRPr lang="ru-RU"/>
        </a:p>
      </dgm:t>
    </dgm:pt>
    <dgm:pt modelId="{D46857DD-6BA1-404B-BCCD-2CD5D2C8D701}" type="pres">
      <dgm:prSet presAssocID="{1F2D1AF3-C5B7-41BF-BF14-94FDC059776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57A25-C6F0-4B7C-817E-5287D4E7E16E}" srcId="{7D42B1CA-3BE8-4549-8E53-2D5E796F4938}" destId="{1F2D1AF3-C5B7-41BF-BF14-94FDC059776B}" srcOrd="0" destOrd="0" parTransId="{9B76DA56-1781-43E5-86F7-4C41AAEF0261}" sibTransId="{007DB9E4-658B-4738-A37C-01C7B354C567}"/>
    <dgm:cxn modelId="{BA7D6430-4332-457F-9968-C3192D6D7E63}" type="presOf" srcId="{1F2D1AF3-C5B7-41BF-BF14-94FDC059776B}" destId="{D46857DD-6BA1-404B-BCCD-2CD5D2C8D701}" srcOrd="0" destOrd="0" presId="urn:microsoft.com/office/officeart/2008/layout/CircularPictureCallout"/>
    <dgm:cxn modelId="{6DC943E8-6A5F-428C-96BC-21C28A3BB176}" type="presOf" srcId="{007DB9E4-658B-4738-A37C-01C7B354C567}" destId="{5229D12A-E21E-46C8-B784-01DDEAD080DB}" srcOrd="0" destOrd="0" presId="urn:microsoft.com/office/officeart/2008/layout/CircularPictureCallout"/>
    <dgm:cxn modelId="{92D9EE75-26C3-46E2-9049-5050347E8E45}" type="presOf" srcId="{7D42B1CA-3BE8-4549-8E53-2D5E796F4938}" destId="{4431A8A6-EA9A-40B3-9B52-1D8EF7D0DBCB}" srcOrd="0" destOrd="0" presId="urn:microsoft.com/office/officeart/2008/layout/CircularPictureCallout"/>
    <dgm:cxn modelId="{8EF3CA63-5E50-4A80-B9A3-E1A5C0A994F9}" type="presParOf" srcId="{4431A8A6-EA9A-40B3-9B52-1D8EF7D0DBCB}" destId="{EC4D1AED-6426-4CBF-97F9-C390AAC868BA}" srcOrd="0" destOrd="0" presId="urn:microsoft.com/office/officeart/2008/layout/CircularPictureCallout"/>
    <dgm:cxn modelId="{B9462854-CE95-4435-A125-CEB879EDDCEB}" type="presParOf" srcId="{EC4D1AED-6426-4CBF-97F9-C390AAC868BA}" destId="{30EB8A82-6477-46EA-A3D4-9A67D6CD0B8D}" srcOrd="0" destOrd="0" presId="urn:microsoft.com/office/officeart/2008/layout/CircularPictureCallout"/>
    <dgm:cxn modelId="{AD445549-194C-473D-BC7C-055D06475B24}" type="presParOf" srcId="{30EB8A82-6477-46EA-A3D4-9A67D6CD0B8D}" destId="{5229D12A-E21E-46C8-B784-01DDEAD080DB}" srcOrd="0" destOrd="0" presId="urn:microsoft.com/office/officeart/2008/layout/CircularPictureCallout"/>
    <dgm:cxn modelId="{C114A92F-6F6D-4F4F-8C86-55014F261B9E}" type="presParOf" srcId="{EC4D1AED-6426-4CBF-97F9-C390AAC868BA}" destId="{D46857DD-6BA1-404B-BCCD-2CD5D2C8D70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77AE3E-020F-4A84-8F16-EA033BB8A27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8CDFDC1-7735-4B7C-ACE8-87B35EBDF1AA}">
      <dgm:prSet phldrT="[Текст]" phldr="1"/>
      <dgm:spPr/>
      <dgm:t>
        <a:bodyPr/>
        <a:lstStyle/>
        <a:p>
          <a:endParaRPr lang="ru-RU"/>
        </a:p>
      </dgm:t>
    </dgm:pt>
    <dgm:pt modelId="{6D38ACDC-19D2-4FD3-B0F0-84C84284EC4F}" type="parTrans" cxnId="{8D2A54EA-37C1-4FBA-8763-B28F859CB8B8}">
      <dgm:prSet/>
      <dgm:spPr/>
      <dgm:t>
        <a:bodyPr/>
        <a:lstStyle/>
        <a:p>
          <a:endParaRPr lang="ru-RU"/>
        </a:p>
      </dgm:t>
    </dgm:pt>
    <dgm:pt modelId="{EA439A9D-83DD-42F1-9038-6474C46742EA}" type="sibTrans" cxnId="{8D2A54EA-37C1-4FBA-8763-B28F859CB8B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A1C7D70-0192-4F2A-92C5-5A327B3ED391}" type="pres">
      <dgm:prSet presAssocID="{C977AE3E-020F-4A84-8F16-EA033BB8A275}" presName="Name0" presStyleCnt="0">
        <dgm:presLayoutVars>
          <dgm:chMax val="7"/>
          <dgm:chPref val="7"/>
          <dgm:dir/>
        </dgm:presLayoutVars>
      </dgm:prSet>
      <dgm:spPr/>
    </dgm:pt>
    <dgm:pt modelId="{2659ACA7-A571-4D10-8967-2FAD17802ACE}" type="pres">
      <dgm:prSet presAssocID="{C977AE3E-020F-4A84-8F16-EA033BB8A275}" presName="Name1" presStyleCnt="0"/>
      <dgm:spPr/>
    </dgm:pt>
    <dgm:pt modelId="{1F4FADC2-23E3-4BDA-88AE-AD1CFAE0ADAA}" type="pres">
      <dgm:prSet presAssocID="{EA439A9D-83DD-42F1-9038-6474C46742EA}" presName="picture_1" presStyleCnt="0"/>
      <dgm:spPr/>
    </dgm:pt>
    <dgm:pt modelId="{1A4D9ED9-37BD-4B6F-9B2D-5CBA56AEF5FD}" type="pres">
      <dgm:prSet presAssocID="{EA439A9D-83DD-42F1-9038-6474C46742EA}" presName="pictureRepeatNode" presStyleLbl="alignImgPlace1" presStyleIdx="0" presStyleCnt="1" custScaleX="187234" custScaleY="187234"/>
      <dgm:spPr/>
      <dgm:t>
        <a:bodyPr/>
        <a:lstStyle/>
        <a:p>
          <a:endParaRPr lang="ru-RU"/>
        </a:p>
      </dgm:t>
    </dgm:pt>
    <dgm:pt modelId="{8E79F42F-CC55-44E0-BFE2-6D6902F067A7}" type="pres">
      <dgm:prSet presAssocID="{48CDFDC1-7735-4B7C-ACE8-87B35EBDF1A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5EC859-869C-48C5-84BA-8BA67BA8DFD7}" type="presOf" srcId="{48CDFDC1-7735-4B7C-ACE8-87B35EBDF1AA}" destId="{8E79F42F-CC55-44E0-BFE2-6D6902F067A7}" srcOrd="0" destOrd="0" presId="urn:microsoft.com/office/officeart/2008/layout/CircularPictureCallout"/>
    <dgm:cxn modelId="{8D2A54EA-37C1-4FBA-8763-B28F859CB8B8}" srcId="{C977AE3E-020F-4A84-8F16-EA033BB8A275}" destId="{48CDFDC1-7735-4B7C-ACE8-87B35EBDF1AA}" srcOrd="0" destOrd="0" parTransId="{6D38ACDC-19D2-4FD3-B0F0-84C84284EC4F}" sibTransId="{EA439A9D-83DD-42F1-9038-6474C46742EA}"/>
    <dgm:cxn modelId="{ECD1A8F7-56E9-4CDD-A0F4-D32F7B25A2AB}" type="presOf" srcId="{EA439A9D-83DD-42F1-9038-6474C46742EA}" destId="{1A4D9ED9-37BD-4B6F-9B2D-5CBA56AEF5FD}" srcOrd="0" destOrd="0" presId="urn:microsoft.com/office/officeart/2008/layout/CircularPictureCallout"/>
    <dgm:cxn modelId="{E8CAD0E7-9F72-428E-A732-9741685F4957}" type="presOf" srcId="{C977AE3E-020F-4A84-8F16-EA033BB8A275}" destId="{0A1C7D70-0192-4F2A-92C5-5A327B3ED391}" srcOrd="0" destOrd="0" presId="urn:microsoft.com/office/officeart/2008/layout/CircularPictureCallout"/>
    <dgm:cxn modelId="{33D0E952-6E2B-4A15-A903-BB28A9FA0DE4}" type="presParOf" srcId="{0A1C7D70-0192-4F2A-92C5-5A327B3ED391}" destId="{2659ACA7-A571-4D10-8967-2FAD17802ACE}" srcOrd="0" destOrd="0" presId="urn:microsoft.com/office/officeart/2008/layout/CircularPictureCallout"/>
    <dgm:cxn modelId="{FEBFBD78-1E97-41FA-9A84-0B7CCDFDB217}" type="presParOf" srcId="{2659ACA7-A571-4D10-8967-2FAD17802ACE}" destId="{1F4FADC2-23E3-4BDA-88AE-AD1CFAE0ADAA}" srcOrd="0" destOrd="0" presId="urn:microsoft.com/office/officeart/2008/layout/CircularPictureCallout"/>
    <dgm:cxn modelId="{B7E04D8F-A21D-4DC9-A8D7-C05B78B429E6}" type="presParOf" srcId="{1F4FADC2-23E3-4BDA-88AE-AD1CFAE0ADAA}" destId="{1A4D9ED9-37BD-4B6F-9B2D-5CBA56AEF5FD}" srcOrd="0" destOrd="0" presId="urn:microsoft.com/office/officeart/2008/layout/CircularPictureCallout"/>
    <dgm:cxn modelId="{A09C06E6-0A68-4A02-87A0-8272CCFE219C}" type="presParOf" srcId="{2659ACA7-A571-4D10-8967-2FAD17802ACE}" destId="{8E79F42F-CC55-44E0-BFE2-6D6902F067A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AC7801-2336-4A46-9895-535B89BF9CC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0A5FF11-E8E9-403E-A90D-9B050B7E835B}">
      <dgm:prSet phldrT="[Текст]" phldr="1"/>
      <dgm:spPr/>
      <dgm:t>
        <a:bodyPr/>
        <a:lstStyle/>
        <a:p>
          <a:endParaRPr lang="ru-RU"/>
        </a:p>
      </dgm:t>
    </dgm:pt>
    <dgm:pt modelId="{9C53C12F-6A5F-43EB-A49E-6851AD08B881}" type="parTrans" cxnId="{E020C8CF-3F9F-4EC4-A12B-4CEEC22528BE}">
      <dgm:prSet/>
      <dgm:spPr/>
      <dgm:t>
        <a:bodyPr/>
        <a:lstStyle/>
        <a:p>
          <a:endParaRPr lang="ru-RU"/>
        </a:p>
      </dgm:t>
    </dgm:pt>
    <dgm:pt modelId="{AE7F41CE-7527-4D5F-ADC2-3BEE2B3BF03D}" type="sibTrans" cxnId="{E020C8CF-3F9F-4EC4-A12B-4CEEC22528B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0468B71-E3DC-4291-95EA-50F5141D06B1}" type="pres">
      <dgm:prSet presAssocID="{4AAC7801-2336-4A46-9895-535B89BF9CCC}" presName="Name0" presStyleCnt="0">
        <dgm:presLayoutVars>
          <dgm:chMax val="7"/>
          <dgm:chPref val="7"/>
          <dgm:dir/>
        </dgm:presLayoutVars>
      </dgm:prSet>
      <dgm:spPr/>
    </dgm:pt>
    <dgm:pt modelId="{2E4438CF-8973-43CE-880F-3CF284B6090E}" type="pres">
      <dgm:prSet presAssocID="{4AAC7801-2336-4A46-9895-535B89BF9CCC}" presName="Name1" presStyleCnt="0"/>
      <dgm:spPr/>
    </dgm:pt>
    <dgm:pt modelId="{5A1A6153-D22D-496D-8A1A-08741C266C3B}" type="pres">
      <dgm:prSet presAssocID="{AE7F41CE-7527-4D5F-ADC2-3BEE2B3BF03D}" presName="picture_1" presStyleCnt="0"/>
      <dgm:spPr/>
    </dgm:pt>
    <dgm:pt modelId="{B7A63B36-B6B7-42AA-A0A0-B336DC1016FB}" type="pres">
      <dgm:prSet presAssocID="{AE7F41CE-7527-4D5F-ADC2-3BEE2B3BF03D}" presName="pictureRepeatNode" presStyleLbl="alignImgPlace1" presStyleIdx="0" presStyleCnt="1" custScaleX="196858" custScaleY="162351" custLinFactNeighborX="-3006" custLinFactNeighborY="-30065"/>
      <dgm:spPr/>
      <dgm:t>
        <a:bodyPr/>
        <a:lstStyle/>
        <a:p>
          <a:endParaRPr lang="ru-RU"/>
        </a:p>
      </dgm:t>
    </dgm:pt>
    <dgm:pt modelId="{BD403048-9059-4AFE-A47C-DAE781661731}" type="pres">
      <dgm:prSet presAssocID="{30A5FF11-E8E9-403E-A90D-9B050B7E835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20C8CF-3F9F-4EC4-A12B-4CEEC22528BE}" srcId="{4AAC7801-2336-4A46-9895-535B89BF9CCC}" destId="{30A5FF11-E8E9-403E-A90D-9B050B7E835B}" srcOrd="0" destOrd="0" parTransId="{9C53C12F-6A5F-43EB-A49E-6851AD08B881}" sibTransId="{AE7F41CE-7527-4D5F-ADC2-3BEE2B3BF03D}"/>
    <dgm:cxn modelId="{344C6D15-038A-45AB-8FB1-53BBA27F1252}" type="presOf" srcId="{4AAC7801-2336-4A46-9895-535B89BF9CCC}" destId="{D0468B71-E3DC-4291-95EA-50F5141D06B1}" srcOrd="0" destOrd="0" presId="urn:microsoft.com/office/officeart/2008/layout/CircularPictureCallout"/>
    <dgm:cxn modelId="{C2CBDFF8-FA84-4805-945A-B60759AEFF78}" type="presOf" srcId="{30A5FF11-E8E9-403E-A90D-9B050B7E835B}" destId="{BD403048-9059-4AFE-A47C-DAE781661731}" srcOrd="0" destOrd="0" presId="urn:microsoft.com/office/officeart/2008/layout/CircularPictureCallout"/>
    <dgm:cxn modelId="{ED249B39-40CE-4231-A7FE-598FB16EA27F}" type="presOf" srcId="{AE7F41CE-7527-4D5F-ADC2-3BEE2B3BF03D}" destId="{B7A63B36-B6B7-42AA-A0A0-B336DC1016FB}" srcOrd="0" destOrd="0" presId="urn:microsoft.com/office/officeart/2008/layout/CircularPictureCallout"/>
    <dgm:cxn modelId="{C330F910-141E-4364-8989-5C588387C485}" type="presParOf" srcId="{D0468B71-E3DC-4291-95EA-50F5141D06B1}" destId="{2E4438CF-8973-43CE-880F-3CF284B6090E}" srcOrd="0" destOrd="0" presId="urn:microsoft.com/office/officeart/2008/layout/CircularPictureCallout"/>
    <dgm:cxn modelId="{068857AF-11CF-406A-AF5C-4551B824A487}" type="presParOf" srcId="{2E4438CF-8973-43CE-880F-3CF284B6090E}" destId="{5A1A6153-D22D-496D-8A1A-08741C266C3B}" srcOrd="0" destOrd="0" presId="urn:microsoft.com/office/officeart/2008/layout/CircularPictureCallout"/>
    <dgm:cxn modelId="{C9ED61AC-45A8-4622-BEE9-8EC2D14B83D3}" type="presParOf" srcId="{5A1A6153-D22D-496D-8A1A-08741C266C3B}" destId="{B7A63B36-B6B7-42AA-A0A0-B336DC1016FB}" srcOrd="0" destOrd="0" presId="urn:microsoft.com/office/officeart/2008/layout/CircularPictureCallout"/>
    <dgm:cxn modelId="{2571A0F5-BE7F-400D-B85B-1B3B2BE561C0}" type="presParOf" srcId="{2E4438CF-8973-43CE-880F-3CF284B6090E}" destId="{BD403048-9059-4AFE-A47C-DAE78166173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C0533-D033-4355-B8E2-FDA3B966B113}">
      <dsp:nvSpPr>
        <dsp:cNvPr id="0" name=""/>
        <dsp:cNvSpPr/>
      </dsp:nvSpPr>
      <dsp:spPr>
        <a:xfrm>
          <a:off x="0" y="369333"/>
          <a:ext cx="11360728" cy="46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DB39F-5DB8-46DA-A983-02E47D611995}">
      <dsp:nvSpPr>
        <dsp:cNvPr id="0" name=""/>
        <dsp:cNvSpPr/>
      </dsp:nvSpPr>
      <dsp:spPr>
        <a:xfrm>
          <a:off x="6865054" y="1539333"/>
          <a:ext cx="3359600" cy="23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познакомиться с историей возникновения часов при помощи которых можно определять время</a:t>
          </a:r>
          <a:endParaRPr lang="ru-RU" sz="2400" kern="1200" dirty="0"/>
        </a:p>
      </dsp:txBody>
      <dsp:txXfrm>
        <a:off x="6865054" y="1539333"/>
        <a:ext cx="3359600" cy="2340000"/>
      </dsp:txXfrm>
    </dsp:sp>
    <dsp:sp modelId="{D9931648-189A-4324-9A7B-9B7B8AD1CE02}">
      <dsp:nvSpPr>
        <dsp:cNvPr id="0" name=""/>
        <dsp:cNvSpPr/>
      </dsp:nvSpPr>
      <dsp:spPr>
        <a:xfrm>
          <a:off x="4131220" y="1539333"/>
          <a:ext cx="2509448" cy="23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найти и проанализировать информацию про понятие время и его измерения</a:t>
          </a:r>
          <a:endParaRPr lang="ru-RU" sz="2400" kern="1200" dirty="0"/>
        </a:p>
      </dsp:txBody>
      <dsp:txXfrm>
        <a:off x="4131220" y="1539333"/>
        <a:ext cx="2509448" cy="2340000"/>
      </dsp:txXfrm>
    </dsp:sp>
    <dsp:sp modelId="{9A345FA3-8133-43EE-8440-C14B1B968C3E}">
      <dsp:nvSpPr>
        <dsp:cNvPr id="0" name=""/>
        <dsp:cNvSpPr/>
      </dsp:nvSpPr>
      <dsp:spPr>
        <a:xfrm>
          <a:off x="913634" y="1539333"/>
          <a:ext cx="2993201" cy="23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25120" rIns="0" bIns="3251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Задачи исследования:</a:t>
          </a:r>
          <a:endParaRPr lang="ru-RU" sz="3200" kern="1200" dirty="0"/>
        </a:p>
      </dsp:txBody>
      <dsp:txXfrm>
        <a:off x="913634" y="1539333"/>
        <a:ext cx="2993201" cy="23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9BD7-9F06-44C6-937F-D3BCC7C07AED}">
      <dsp:nvSpPr>
        <dsp:cNvPr id="0" name=""/>
        <dsp:cNvSpPr/>
      </dsp:nvSpPr>
      <dsp:spPr>
        <a:xfrm>
          <a:off x="0" y="801389"/>
          <a:ext cx="3524447" cy="35874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E28A1-CECA-488C-8BBC-3AF5DBCC704D}">
      <dsp:nvSpPr>
        <dsp:cNvPr id="0" name=""/>
        <dsp:cNvSpPr/>
      </dsp:nvSpPr>
      <dsp:spPr>
        <a:xfrm>
          <a:off x="1267136" y="2510020"/>
          <a:ext cx="1192599" cy="61493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1267136" y="2510020"/>
        <a:ext cx="1192599" cy="614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562C0-4589-4CFC-B0DC-28F6E8591F33}">
      <dsp:nvSpPr>
        <dsp:cNvPr id="0" name=""/>
        <dsp:cNvSpPr/>
      </dsp:nvSpPr>
      <dsp:spPr>
        <a:xfrm>
          <a:off x="1676409" y="825286"/>
          <a:ext cx="4143375" cy="36714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24148-3F9D-47FB-9C46-F128FD929328}">
      <dsp:nvSpPr>
        <dsp:cNvPr id="0" name=""/>
        <dsp:cNvSpPr/>
      </dsp:nvSpPr>
      <dsp:spPr>
        <a:xfrm>
          <a:off x="2817495" y="3052619"/>
          <a:ext cx="2651760" cy="13673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2817495" y="3052619"/>
        <a:ext cx="2651760" cy="13673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9D12A-E21E-46C8-B784-01DDEAD080DB}">
      <dsp:nvSpPr>
        <dsp:cNvPr id="0" name=""/>
        <dsp:cNvSpPr/>
      </dsp:nvSpPr>
      <dsp:spPr>
        <a:xfrm flipH="1">
          <a:off x="5703482" y="24"/>
          <a:ext cx="3985524" cy="33360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857DD-6BA1-404B-BCCD-2CD5D2C8D701}">
      <dsp:nvSpPr>
        <dsp:cNvPr id="0" name=""/>
        <dsp:cNvSpPr/>
      </dsp:nvSpPr>
      <dsp:spPr>
        <a:xfrm>
          <a:off x="3294262" y="3538764"/>
          <a:ext cx="3100482" cy="15986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294262" y="3538764"/>
        <a:ext cx="3100482" cy="15986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D9ED9-37BD-4B6F-9B2D-5CBA56AEF5FD}">
      <dsp:nvSpPr>
        <dsp:cNvPr id="0" name=""/>
        <dsp:cNvSpPr/>
      </dsp:nvSpPr>
      <dsp:spPr>
        <a:xfrm>
          <a:off x="166255" y="41564"/>
          <a:ext cx="4876798" cy="48767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9F42F-CC55-44E0-BFE2-6D6902F067A7}">
      <dsp:nvSpPr>
        <dsp:cNvPr id="0" name=""/>
        <dsp:cNvSpPr/>
      </dsp:nvSpPr>
      <dsp:spPr>
        <a:xfrm>
          <a:off x="1771165" y="2560707"/>
          <a:ext cx="1666978" cy="85953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1771165" y="2560707"/>
        <a:ext cx="1666978" cy="8595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3B36-B6B7-42AA-A0A0-B336DC1016FB}">
      <dsp:nvSpPr>
        <dsp:cNvPr id="0" name=""/>
        <dsp:cNvSpPr/>
      </dsp:nvSpPr>
      <dsp:spPr>
        <a:xfrm>
          <a:off x="0" y="0"/>
          <a:ext cx="5442964" cy="44888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03048-9059-4AFE-A47C-DAE781661731}">
      <dsp:nvSpPr>
        <dsp:cNvPr id="0" name=""/>
        <dsp:cNvSpPr/>
      </dsp:nvSpPr>
      <dsp:spPr>
        <a:xfrm>
          <a:off x="1880144" y="2330148"/>
          <a:ext cx="1769548" cy="9124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0" kern="1200"/>
        </a:p>
      </dsp:txBody>
      <dsp:txXfrm>
        <a:off x="1880144" y="2330148"/>
        <a:ext cx="1769548" cy="912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8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2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01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3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2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0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69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1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2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4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980A-428A-45BC-96C3-FB40E43070F5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8A2B5-BA71-4396-855F-8B4E37C30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0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web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2.jp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48001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ru-RU" sz="2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г.Рыбинск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30581"/>
            <a:ext cx="9144000" cy="4100945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Исследовательский </a:t>
            </a:r>
            <a:r>
              <a:rPr lang="ru-RU" sz="40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40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 увидеть время?</a:t>
            </a:r>
          </a:p>
          <a:p>
            <a:endParaRPr lang="ru-RU" sz="4000" b="1" dirty="0">
              <a:solidFill>
                <a:srgbClr val="4472C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4472C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Автор исследования Бердникова Татьяна</a:t>
            </a:r>
          </a:p>
          <a:p>
            <a:r>
              <a:rPr lang="ru-RU" sz="28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Руководитель Баранова Н.В.</a:t>
            </a:r>
            <a:endParaRPr lang="ru-RU" sz="2200" dirty="0" smtClean="0">
              <a:solidFill>
                <a:srgbClr val="4472C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4472C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8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237"/>
            <a:ext cx="5516597" cy="4378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71" y="2202873"/>
            <a:ext cx="585585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1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872837"/>
            <a:ext cx="6677891" cy="48629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71" y="931837"/>
            <a:ext cx="6462275" cy="4552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71" y="931837"/>
            <a:ext cx="6462275" cy="4375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786973"/>
            <a:ext cx="7218218" cy="5284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311728"/>
            <a:ext cx="7980217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1" y="0"/>
            <a:ext cx="2969586" cy="4003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64" y="2154382"/>
            <a:ext cx="3627504" cy="4641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28" y="76199"/>
            <a:ext cx="3796804" cy="4024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91" y="2602043"/>
            <a:ext cx="2617617" cy="41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" y="277091"/>
            <a:ext cx="4735659" cy="3796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60" y="2951018"/>
            <a:ext cx="3283527" cy="3768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83" y="166254"/>
            <a:ext cx="3158836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05" y="1463062"/>
            <a:ext cx="5040390" cy="3360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57" y="1379886"/>
            <a:ext cx="5024090" cy="3495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07" y="412172"/>
            <a:ext cx="5293088" cy="6033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82" y="290946"/>
            <a:ext cx="5387086" cy="65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617"/>
            <a:ext cx="3719945" cy="3719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04" y="3726873"/>
            <a:ext cx="5322212" cy="30098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16" y="43342"/>
            <a:ext cx="2897043" cy="40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6223" cy="3588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3" y="3075709"/>
            <a:ext cx="3581357" cy="3782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66" y="0"/>
            <a:ext cx="3337045" cy="3685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4" y="3186546"/>
            <a:ext cx="3796145" cy="36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4637" cy="2937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439"/>
            <a:ext cx="3826389" cy="3089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95564"/>
            <a:ext cx="3264477" cy="435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48" y="1042554"/>
            <a:ext cx="2945823" cy="3927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71" y="69273"/>
            <a:ext cx="2826329" cy="3768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66" y="3345875"/>
            <a:ext cx="2634094" cy="35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8" y="349827"/>
            <a:ext cx="6158345" cy="6158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4255" y="1011382"/>
            <a:ext cx="466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Часы на Спасской башне</a:t>
            </a:r>
            <a:endParaRPr lang="ru-RU" sz="2800" b="1" i="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4255" y="3048000"/>
            <a:ext cx="5029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Часы на Спасской башне (кремлевские куранты)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заводят дважды в сутки - в полдень и в полночь. </a:t>
            </a:r>
          </a:p>
        </p:txBody>
      </p:sp>
    </p:spTree>
    <p:extLst>
      <p:ext uri="{BB962C8B-B14F-4D97-AF65-F5344CB8AC3E}">
        <p14:creationId xmlns:p14="http://schemas.microsoft.com/office/powerpoint/2010/main" val="8266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86" y="340561"/>
            <a:ext cx="7573049" cy="60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166254"/>
            <a:ext cx="4281055" cy="3394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54" y="429491"/>
            <a:ext cx="4739400" cy="3441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3628291"/>
            <a:ext cx="4655127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45423525"/>
              </p:ext>
            </p:extLst>
          </p:nvPr>
        </p:nvGraphicFramePr>
        <p:xfrm>
          <a:off x="401782" y="180109"/>
          <a:ext cx="5209309" cy="495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0829165"/>
              </p:ext>
            </p:extLst>
          </p:nvPr>
        </p:nvGraphicFramePr>
        <p:xfrm>
          <a:off x="6096000" y="1814945"/>
          <a:ext cx="5529838" cy="448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312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5" y="374073"/>
            <a:ext cx="7426037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8" y="124691"/>
            <a:ext cx="4673599" cy="3505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45" y="2878701"/>
            <a:ext cx="3105719" cy="3979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11" y="3887"/>
            <a:ext cx="3506341" cy="37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38125"/>
            <a:ext cx="9525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195646" y="277091"/>
            <a:ext cx="9361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Заключение: Без точного времени человеку не обойтись, особенно в современном мире.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53" y="2359183"/>
            <a:ext cx="4761858" cy="2983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53" y="2189507"/>
            <a:ext cx="5438706" cy="3322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82" y="1977738"/>
            <a:ext cx="5438707" cy="3573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95" y="1977738"/>
            <a:ext cx="5604164" cy="38084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33" y="1161507"/>
            <a:ext cx="6005945" cy="56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835" y="2355273"/>
            <a:ext cx="8035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Спасибо за внимание</a:t>
            </a:r>
            <a:endParaRPr lang="ru-R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35" y="678873"/>
            <a:ext cx="7841119" cy="50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2798618"/>
            <a:ext cx="3380296" cy="40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3380509" y="277092"/>
            <a:ext cx="8257309" cy="50569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1" y="912585"/>
            <a:ext cx="5140037" cy="3770251"/>
          </a:xfrm>
          <a:prstGeom prst="rect">
            <a:avLst/>
          </a:prstGeom>
        </p:spPr>
      </p:pic>
      <p:sp>
        <p:nvSpPr>
          <p:cNvPr id="5" name="Управляющая кнопка: справка 4">
            <a:hlinkClick r:id="" action="ppaction://noaction" highlightClick="1"/>
          </p:cNvPr>
          <p:cNvSpPr/>
          <p:nvPr/>
        </p:nvSpPr>
        <p:spPr>
          <a:xfrm>
            <a:off x="678873" y="2341419"/>
            <a:ext cx="1967346" cy="2341417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326476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Цель моего исследования: выяснить что такое время, для чего нужны часы, какие бывают часы (изготовить различные модели часов, при помощи которых можно определять время).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3707221"/>
            <a:ext cx="4692650" cy="315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42165832"/>
              </p:ext>
            </p:extLst>
          </p:nvPr>
        </p:nvGraphicFramePr>
        <p:xfrm>
          <a:off x="568036" y="719666"/>
          <a:ext cx="113607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8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" y="3207326"/>
            <a:ext cx="2530187" cy="3373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95" y="2216819"/>
            <a:ext cx="2646217" cy="338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43" y="872833"/>
            <a:ext cx="2743196" cy="3283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22" y="13851"/>
            <a:ext cx="2413723" cy="34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3234652"/>
            <a:ext cx="12192000" cy="655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8" y="1267345"/>
            <a:ext cx="8072437" cy="5381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3163" y="625794"/>
            <a:ext cx="744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Гипотеза моего исследования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" y="4666062"/>
            <a:ext cx="1168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Если время существует, то мы его можем увидеть</a:t>
            </a:r>
          </a:p>
        </p:txBody>
      </p:sp>
    </p:spTree>
    <p:extLst>
      <p:ext uri="{BB962C8B-B14F-4D97-AF65-F5344CB8AC3E}">
        <p14:creationId xmlns:p14="http://schemas.microsoft.com/office/powerpoint/2010/main" val="25196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85965070"/>
              </p:ext>
            </p:extLst>
          </p:nvPr>
        </p:nvGraphicFramePr>
        <p:xfrm>
          <a:off x="512618" y="2216728"/>
          <a:ext cx="3726873" cy="490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39829820"/>
              </p:ext>
            </p:extLst>
          </p:nvPr>
        </p:nvGraphicFramePr>
        <p:xfrm>
          <a:off x="1952625" y="504825"/>
          <a:ext cx="8286750" cy="584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72093812"/>
              </p:ext>
            </p:extLst>
          </p:nvPr>
        </p:nvGraphicFramePr>
        <p:xfrm>
          <a:off x="2133507" y="0"/>
          <a:ext cx="968900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796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1" grpId="0">
        <p:bldAsOne/>
      </p:bldGraphic>
      <p:bldGraphic spid="13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5217</TotalTime>
  <Words>139</Words>
  <Application>Microsoft Office PowerPoint</Application>
  <PresentationFormat>Широкоэкранный</PresentationFormat>
  <Paragraphs>19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детский сад №46 г.Рыбинск </vt:lpstr>
      <vt:lpstr>Презентация PowerPoint</vt:lpstr>
      <vt:lpstr>Презентация PowerPoint</vt:lpstr>
      <vt:lpstr>Презентация PowerPoint</vt:lpstr>
      <vt:lpstr>Цель моего исследования: выяснить что такое время, для чего нужны часы, какие бывают часы (изготовить различные модели часов, при помощи которых можно определять время).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55</cp:revision>
  <dcterms:created xsi:type="dcterms:W3CDTF">2024-02-03T12:49:16Z</dcterms:created>
  <dcterms:modified xsi:type="dcterms:W3CDTF">2024-02-14T18:12:54Z</dcterms:modified>
</cp:coreProperties>
</file>